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69" r:id="rId3"/>
    <p:sldId id="281" r:id="rId4"/>
    <p:sldId id="274" r:id="rId5"/>
    <p:sldId id="289" r:id="rId6"/>
    <p:sldId id="292" r:id="rId7"/>
    <p:sldId id="286" r:id="rId8"/>
    <p:sldId id="283" r:id="rId9"/>
    <p:sldId id="264" r:id="rId10"/>
    <p:sldId id="273" r:id="rId11"/>
    <p:sldId id="275" r:id="rId12"/>
    <p:sldId id="277" r:id="rId13"/>
    <p:sldId id="282" r:id="rId14"/>
    <p:sldId id="288" r:id="rId15"/>
    <p:sldId id="278" r:id="rId16"/>
    <p:sldId id="272" r:id="rId17"/>
    <p:sldId id="279" r:id="rId18"/>
    <p:sldId id="290" r:id="rId19"/>
    <p:sldId id="266" r:id="rId20"/>
    <p:sldId id="284" r:id="rId21"/>
    <p:sldId id="287" r:id="rId22"/>
    <p:sldId id="261" r:id="rId23"/>
    <p:sldId id="285" r:id="rId24"/>
    <p:sldId id="291" r:id="rId25"/>
    <p:sldId id="25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69" y="6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CA65A1-06A3-B449-9C6A-29451C914FD7}" type="doc">
      <dgm:prSet loTypeId="urn:microsoft.com/office/officeart/2005/8/layout/cycle4" loCatId="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1470A6-BBD3-0541-B227-4F9E30628BA8}">
      <dgm:prSet phldrT="[Text]"/>
      <dgm:spPr>
        <a:gradFill flip="none" rotWithShape="1">
          <a:gsLst>
            <a:gs pos="0">
              <a:schemeClr val="accent1"/>
            </a:gs>
            <a:gs pos="100000">
              <a:schemeClr val="accent3"/>
            </a:gs>
          </a:gsLst>
          <a:lin ang="5400000" scaled="0"/>
          <a:tileRect/>
        </a:gradFill>
        <a:sp3d extrusionH="152250" prstMaterial="matte"/>
      </dgm:spPr>
      <dgm:t>
        <a:bodyPr>
          <a:sp3d extrusionH="28000" prstMaterial="matte"/>
        </a:bodyPr>
        <a:lstStyle/>
        <a:p>
          <a:pPr algn="r"/>
          <a:r>
            <a:rPr lang="en-US" dirty="0">
              <a:solidFill>
                <a:srgbClr val="FFFFFF"/>
              </a:solidFill>
            </a:rPr>
            <a:t>Quadrant one</a:t>
          </a:r>
        </a:p>
      </dgm:t>
    </dgm:pt>
    <dgm:pt modelId="{01D21470-11FA-6F4D-9E97-BCF99BC4D5F6}" type="parTrans" cxnId="{8EACF9A6-2A59-134A-8D08-B4DAE0BCC563}">
      <dgm:prSet/>
      <dgm:spPr/>
      <dgm:t>
        <a:bodyPr/>
        <a:lstStyle/>
        <a:p>
          <a:endParaRPr lang="en-US"/>
        </a:p>
      </dgm:t>
    </dgm:pt>
    <dgm:pt modelId="{024DD1B8-9E18-F54D-98F7-EA32582D4521}" type="sibTrans" cxnId="{8EACF9A6-2A59-134A-8D08-B4DAE0BCC563}">
      <dgm:prSet/>
      <dgm:spPr/>
      <dgm:t>
        <a:bodyPr/>
        <a:lstStyle/>
        <a:p>
          <a:endParaRPr lang="en-US"/>
        </a:p>
      </dgm:t>
    </dgm:pt>
    <dgm:pt modelId="{3B7FE92A-BD7E-5449-843B-623CB90F9B22}">
      <dgm:prSet phldrT="[Text]"/>
      <dgm:spPr>
        <a:gradFill flip="none" rotWithShape="1">
          <a:gsLst>
            <a:gs pos="0">
              <a:schemeClr val="accent1"/>
            </a:gs>
            <a:gs pos="100000">
              <a:schemeClr val="accent3"/>
            </a:gs>
          </a:gsLst>
          <a:lin ang="0" scaled="1"/>
          <a:tileRect/>
        </a:gradFill>
        <a:sp3d extrusionH="152250" prstMaterial="matte"/>
      </dgm:spPr>
      <dgm:t>
        <a:bodyPr>
          <a:sp3d extrusionH="28000" prstMaterial="matte"/>
        </a:bodyPr>
        <a:lstStyle/>
        <a:p>
          <a:pPr algn="l"/>
          <a:r>
            <a:rPr lang="en-US" dirty="0">
              <a:solidFill>
                <a:srgbClr val="FFFFFF"/>
              </a:solidFill>
            </a:rPr>
            <a:t>Quadrant two</a:t>
          </a:r>
        </a:p>
      </dgm:t>
    </dgm:pt>
    <dgm:pt modelId="{B490AB7A-8764-AB4F-8A6F-1475CB623642}" type="parTrans" cxnId="{2521FDA2-E2A8-2E43-9B13-4208565D10DE}">
      <dgm:prSet/>
      <dgm:spPr/>
      <dgm:t>
        <a:bodyPr/>
        <a:lstStyle/>
        <a:p>
          <a:endParaRPr lang="en-US"/>
        </a:p>
      </dgm:t>
    </dgm:pt>
    <dgm:pt modelId="{C7994046-8BCC-B648-B960-C433239D68B0}" type="sibTrans" cxnId="{2521FDA2-E2A8-2E43-9B13-4208565D10DE}">
      <dgm:prSet/>
      <dgm:spPr/>
      <dgm:t>
        <a:bodyPr/>
        <a:lstStyle/>
        <a:p>
          <a:endParaRPr lang="en-US"/>
        </a:p>
      </dgm:t>
    </dgm:pt>
    <dgm:pt modelId="{B9A390CA-91D1-5F48-B35A-62C31A534BE4}">
      <dgm:prSet phldrT="[Text]"/>
      <dgm:spPr>
        <a:gradFill flip="none" rotWithShape="1">
          <a:gsLst>
            <a:gs pos="0">
              <a:schemeClr val="accent4"/>
            </a:gs>
            <a:gs pos="100000">
              <a:schemeClr val="accent3"/>
            </a:gs>
          </a:gsLst>
          <a:lin ang="5400000" scaled="0"/>
          <a:tileRect/>
        </a:gradFill>
        <a:sp3d extrusionH="152250" prstMaterial="matte"/>
      </dgm:spPr>
      <dgm:t>
        <a:bodyPr>
          <a:sp3d extrusionH="28000" prstMaterial="matte"/>
        </a:bodyPr>
        <a:lstStyle/>
        <a:p>
          <a:pPr algn="l"/>
          <a:r>
            <a:rPr lang="en-US" dirty="0">
              <a:solidFill>
                <a:srgbClr val="FFFFFF"/>
              </a:solidFill>
            </a:rPr>
            <a:t>Quadrant four</a:t>
          </a:r>
        </a:p>
      </dgm:t>
    </dgm:pt>
    <dgm:pt modelId="{9645649E-B444-CE41-94FA-56F80B6C78B3}" type="parTrans" cxnId="{7B3BC5B4-51F5-ED43-8AD5-DFB696559872}">
      <dgm:prSet/>
      <dgm:spPr/>
      <dgm:t>
        <a:bodyPr/>
        <a:lstStyle/>
        <a:p>
          <a:endParaRPr lang="en-US"/>
        </a:p>
      </dgm:t>
    </dgm:pt>
    <dgm:pt modelId="{74A8CD2C-AEB4-544A-BA6F-5E585FD4E514}" type="sibTrans" cxnId="{7B3BC5B4-51F5-ED43-8AD5-DFB696559872}">
      <dgm:prSet/>
      <dgm:spPr/>
      <dgm:t>
        <a:bodyPr/>
        <a:lstStyle/>
        <a:p>
          <a:endParaRPr lang="en-US"/>
        </a:p>
      </dgm:t>
    </dgm:pt>
    <dgm:pt modelId="{F5121EA9-E88A-7A4F-832C-CE2608E51E94}">
      <dgm:prSet phldrT="[Text]"/>
      <dgm:spPr>
        <a:gradFill flip="none" rotWithShape="1">
          <a:gsLst>
            <a:gs pos="0">
              <a:schemeClr val="accent4"/>
            </a:gs>
            <a:gs pos="100000">
              <a:schemeClr val="accent3"/>
            </a:gs>
          </a:gsLst>
          <a:lin ang="0" scaled="1"/>
          <a:tileRect/>
        </a:gradFill>
        <a:sp3d extrusionH="152250" prstMaterial="matte"/>
      </dgm:spPr>
      <dgm:t>
        <a:bodyPr>
          <a:sp3d extrusionH="28000" prstMaterial="matte"/>
        </a:bodyPr>
        <a:lstStyle/>
        <a:p>
          <a:pPr algn="r"/>
          <a:r>
            <a:rPr lang="en-US" dirty="0">
              <a:solidFill>
                <a:srgbClr val="FFFFFF"/>
              </a:solidFill>
            </a:rPr>
            <a:t>Quadrant three</a:t>
          </a:r>
        </a:p>
      </dgm:t>
    </dgm:pt>
    <dgm:pt modelId="{01AD850B-8F3B-BE40-BA42-540D14F47A6B}" type="parTrans" cxnId="{2C770ABE-00E4-8B4D-912C-53051B4EE84A}">
      <dgm:prSet/>
      <dgm:spPr/>
      <dgm:t>
        <a:bodyPr/>
        <a:lstStyle/>
        <a:p>
          <a:endParaRPr lang="en-US"/>
        </a:p>
      </dgm:t>
    </dgm:pt>
    <dgm:pt modelId="{FD950D3E-66EB-7F46-90D7-9EE9C616446A}" type="sibTrans" cxnId="{2C770ABE-00E4-8B4D-912C-53051B4EE84A}">
      <dgm:prSet/>
      <dgm:spPr/>
      <dgm:t>
        <a:bodyPr/>
        <a:lstStyle/>
        <a:p>
          <a:endParaRPr lang="en-US"/>
        </a:p>
      </dgm:t>
    </dgm:pt>
    <dgm:pt modelId="{D8AC2AB4-01FB-B947-981A-89C659A8539E}" type="pres">
      <dgm:prSet presAssocID="{5ECA65A1-06A3-B449-9C6A-29451C914FD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F057A13-764D-114A-B809-677F2B720154}" type="pres">
      <dgm:prSet presAssocID="{5ECA65A1-06A3-B449-9C6A-29451C914FD7}" presName="children" presStyleCnt="0"/>
      <dgm:spPr>
        <a:sp3d/>
      </dgm:spPr>
    </dgm:pt>
    <dgm:pt modelId="{B8543545-5EF4-2046-BFA7-52ACC869924E}" type="pres">
      <dgm:prSet presAssocID="{5ECA65A1-06A3-B449-9C6A-29451C914FD7}" presName="childPlaceholder" presStyleCnt="0"/>
      <dgm:spPr>
        <a:sp3d/>
      </dgm:spPr>
    </dgm:pt>
    <dgm:pt modelId="{3998E874-B6B3-BC4B-A4BA-55721B9AADF3}" type="pres">
      <dgm:prSet presAssocID="{5ECA65A1-06A3-B449-9C6A-29451C914FD7}" presName="circle" presStyleCnt="0"/>
      <dgm:spPr>
        <a:sp3d/>
      </dgm:spPr>
    </dgm:pt>
    <dgm:pt modelId="{AADE2A71-8710-5F44-B2BE-03929C92ACC9}" type="pres">
      <dgm:prSet presAssocID="{5ECA65A1-06A3-B449-9C6A-29451C914FD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2638BB8-8493-1E43-980B-08F25A014EE9}" type="pres">
      <dgm:prSet presAssocID="{5ECA65A1-06A3-B449-9C6A-29451C914FD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5EBB4DA7-1B93-084B-A996-1A7B42591424}" type="pres">
      <dgm:prSet presAssocID="{5ECA65A1-06A3-B449-9C6A-29451C914FD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F88E821-28FC-314F-B98C-3DB51D349F41}" type="pres">
      <dgm:prSet presAssocID="{5ECA65A1-06A3-B449-9C6A-29451C914FD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DA7E3F4-C853-6845-B65A-4F1F23F4EDE9}" type="pres">
      <dgm:prSet presAssocID="{5ECA65A1-06A3-B449-9C6A-29451C914FD7}" presName="quadrantPlaceholder" presStyleCnt="0"/>
      <dgm:spPr>
        <a:sp3d/>
      </dgm:spPr>
    </dgm:pt>
    <dgm:pt modelId="{1EF51E52-070F-424D-AD29-9F7C04E771D7}" type="pres">
      <dgm:prSet presAssocID="{5ECA65A1-06A3-B449-9C6A-29451C914FD7}" presName="center1" presStyleLbl="fgShp" presStyleIdx="0" presStyleCnt="2"/>
      <dgm:spPr>
        <a:sp3d prstMaterial="matte"/>
      </dgm:spPr>
    </dgm:pt>
    <dgm:pt modelId="{3A057625-23DE-5642-A441-05A3B06BDD1F}" type="pres">
      <dgm:prSet presAssocID="{5ECA65A1-06A3-B449-9C6A-29451C914FD7}" presName="center2" presStyleLbl="fgShp" presStyleIdx="1" presStyleCnt="2"/>
      <dgm:spPr>
        <a:sp3d prstMaterial="matte"/>
      </dgm:spPr>
    </dgm:pt>
  </dgm:ptLst>
  <dgm:cxnLst>
    <dgm:cxn modelId="{6C3D973A-FF08-4660-8009-F8815FE6F3EA}" type="presOf" srcId="{761470A6-BBD3-0541-B227-4F9E30628BA8}" destId="{AADE2A71-8710-5F44-B2BE-03929C92ACC9}" srcOrd="0" destOrd="0" presId="urn:microsoft.com/office/officeart/2005/8/layout/cycle4"/>
    <dgm:cxn modelId="{EEF8A043-D4AE-4997-ADDA-2AEB273B3735}" type="presOf" srcId="{5ECA65A1-06A3-B449-9C6A-29451C914FD7}" destId="{D8AC2AB4-01FB-B947-981A-89C659A8539E}" srcOrd="0" destOrd="0" presId="urn:microsoft.com/office/officeart/2005/8/layout/cycle4"/>
    <dgm:cxn modelId="{339C2580-8F82-4E97-9827-0F18C8821139}" type="presOf" srcId="{F5121EA9-E88A-7A4F-832C-CE2608E51E94}" destId="{4F88E821-28FC-314F-B98C-3DB51D349F41}" srcOrd="0" destOrd="0" presId="urn:microsoft.com/office/officeart/2005/8/layout/cycle4"/>
    <dgm:cxn modelId="{959DDE97-A02A-436A-B76D-33562F28FCE3}" type="presOf" srcId="{3B7FE92A-BD7E-5449-843B-623CB90F9B22}" destId="{A2638BB8-8493-1E43-980B-08F25A014EE9}" srcOrd="0" destOrd="0" presId="urn:microsoft.com/office/officeart/2005/8/layout/cycle4"/>
    <dgm:cxn modelId="{2521FDA2-E2A8-2E43-9B13-4208565D10DE}" srcId="{5ECA65A1-06A3-B449-9C6A-29451C914FD7}" destId="{3B7FE92A-BD7E-5449-843B-623CB90F9B22}" srcOrd="1" destOrd="0" parTransId="{B490AB7A-8764-AB4F-8A6F-1475CB623642}" sibTransId="{C7994046-8BCC-B648-B960-C433239D68B0}"/>
    <dgm:cxn modelId="{8EACF9A6-2A59-134A-8D08-B4DAE0BCC563}" srcId="{5ECA65A1-06A3-B449-9C6A-29451C914FD7}" destId="{761470A6-BBD3-0541-B227-4F9E30628BA8}" srcOrd="0" destOrd="0" parTransId="{01D21470-11FA-6F4D-9E97-BCF99BC4D5F6}" sibTransId="{024DD1B8-9E18-F54D-98F7-EA32582D4521}"/>
    <dgm:cxn modelId="{7B3BC5B4-51F5-ED43-8AD5-DFB696559872}" srcId="{5ECA65A1-06A3-B449-9C6A-29451C914FD7}" destId="{B9A390CA-91D1-5F48-B35A-62C31A534BE4}" srcOrd="2" destOrd="0" parTransId="{9645649E-B444-CE41-94FA-56F80B6C78B3}" sibTransId="{74A8CD2C-AEB4-544A-BA6F-5E585FD4E514}"/>
    <dgm:cxn modelId="{2C770ABE-00E4-8B4D-912C-53051B4EE84A}" srcId="{5ECA65A1-06A3-B449-9C6A-29451C914FD7}" destId="{F5121EA9-E88A-7A4F-832C-CE2608E51E94}" srcOrd="3" destOrd="0" parTransId="{01AD850B-8F3B-BE40-BA42-540D14F47A6B}" sibTransId="{FD950D3E-66EB-7F46-90D7-9EE9C616446A}"/>
    <dgm:cxn modelId="{84E774D7-9CBD-405C-90BD-0AFA4A712E20}" type="presOf" srcId="{B9A390CA-91D1-5F48-B35A-62C31A534BE4}" destId="{5EBB4DA7-1B93-084B-A996-1A7B42591424}" srcOrd="0" destOrd="0" presId="urn:microsoft.com/office/officeart/2005/8/layout/cycle4"/>
    <dgm:cxn modelId="{D7B80E22-80F0-4BCB-A4B4-2BDC8338A64F}" type="presParOf" srcId="{D8AC2AB4-01FB-B947-981A-89C659A8539E}" destId="{6F057A13-764D-114A-B809-677F2B720154}" srcOrd="0" destOrd="0" presId="urn:microsoft.com/office/officeart/2005/8/layout/cycle4"/>
    <dgm:cxn modelId="{E98DB77A-30BD-448C-ABAC-A7C823360E82}" type="presParOf" srcId="{6F057A13-764D-114A-B809-677F2B720154}" destId="{B8543545-5EF4-2046-BFA7-52ACC869924E}" srcOrd="0" destOrd="0" presId="urn:microsoft.com/office/officeart/2005/8/layout/cycle4"/>
    <dgm:cxn modelId="{93879829-5AAE-42AA-8A2D-DE89F2FC6441}" type="presParOf" srcId="{D8AC2AB4-01FB-B947-981A-89C659A8539E}" destId="{3998E874-B6B3-BC4B-A4BA-55721B9AADF3}" srcOrd="1" destOrd="0" presId="urn:microsoft.com/office/officeart/2005/8/layout/cycle4"/>
    <dgm:cxn modelId="{BB8228F9-C113-4350-99F5-F058A0AEA0EC}" type="presParOf" srcId="{3998E874-B6B3-BC4B-A4BA-55721B9AADF3}" destId="{AADE2A71-8710-5F44-B2BE-03929C92ACC9}" srcOrd="0" destOrd="0" presId="urn:microsoft.com/office/officeart/2005/8/layout/cycle4"/>
    <dgm:cxn modelId="{3DE7EC34-0614-4A57-BD4B-AB6E70C54074}" type="presParOf" srcId="{3998E874-B6B3-BC4B-A4BA-55721B9AADF3}" destId="{A2638BB8-8493-1E43-980B-08F25A014EE9}" srcOrd="1" destOrd="0" presId="urn:microsoft.com/office/officeart/2005/8/layout/cycle4"/>
    <dgm:cxn modelId="{F89348E0-C0EA-4BCF-AA08-09435C17ED7F}" type="presParOf" srcId="{3998E874-B6B3-BC4B-A4BA-55721B9AADF3}" destId="{5EBB4DA7-1B93-084B-A996-1A7B42591424}" srcOrd="2" destOrd="0" presId="urn:microsoft.com/office/officeart/2005/8/layout/cycle4"/>
    <dgm:cxn modelId="{55323FBB-FD7A-423B-B2B7-D339A0433640}" type="presParOf" srcId="{3998E874-B6B3-BC4B-A4BA-55721B9AADF3}" destId="{4F88E821-28FC-314F-B98C-3DB51D349F41}" srcOrd="3" destOrd="0" presId="urn:microsoft.com/office/officeart/2005/8/layout/cycle4"/>
    <dgm:cxn modelId="{B9D04B23-72F6-4E3D-8663-E90274D200B8}" type="presParOf" srcId="{3998E874-B6B3-BC4B-A4BA-55721B9AADF3}" destId="{9DA7E3F4-C853-6845-B65A-4F1F23F4EDE9}" srcOrd="4" destOrd="0" presId="urn:microsoft.com/office/officeart/2005/8/layout/cycle4"/>
    <dgm:cxn modelId="{C778B420-4877-49DD-997B-F800C6E3196D}" type="presParOf" srcId="{D8AC2AB4-01FB-B947-981A-89C659A8539E}" destId="{1EF51E52-070F-424D-AD29-9F7C04E771D7}" srcOrd="2" destOrd="0" presId="urn:microsoft.com/office/officeart/2005/8/layout/cycle4"/>
    <dgm:cxn modelId="{1C0A3B2D-CDEE-43E5-9BC9-7D4DA52CA673}" type="presParOf" srcId="{D8AC2AB4-01FB-B947-981A-89C659A8539E}" destId="{3A057625-23DE-5642-A441-05A3B06BDD1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E2A71-8710-5F44-B2BE-03929C92ACC9}">
      <dsp:nvSpPr>
        <dsp:cNvPr id="0" name=""/>
        <dsp:cNvSpPr/>
      </dsp:nvSpPr>
      <dsp:spPr>
        <a:xfrm>
          <a:off x="2157591" y="400595"/>
          <a:ext cx="3043117" cy="3043117"/>
        </a:xfrm>
        <a:prstGeom prst="pieWedge">
          <a:avLst/>
        </a:prstGeom>
        <a:gradFill flip="none" rotWithShape="1">
          <a:gsLst>
            <a:gs pos="0">
              <a:schemeClr val="accent1"/>
            </a:gs>
            <a:gs pos="100000">
              <a:schemeClr val="accent3"/>
            </a:gs>
          </a:gsLst>
          <a:lin ang="5400000" scaled="0"/>
          <a:tileRect/>
        </a:gradFill>
        <a:ln>
          <a:noFill/>
        </a:ln>
        <a:effectLst/>
        <a:sp3d extrusionH="152250"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  <a:sp3d extrusionH="28000" prstMaterial="matte"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</a:rPr>
            <a:t>Quadrant one</a:t>
          </a:r>
        </a:p>
      </dsp:txBody>
      <dsp:txXfrm>
        <a:off x="3048899" y="1291903"/>
        <a:ext cx="2151809" cy="2151809"/>
      </dsp:txXfrm>
    </dsp:sp>
    <dsp:sp modelId="{A2638BB8-8493-1E43-980B-08F25A014EE9}">
      <dsp:nvSpPr>
        <dsp:cNvPr id="0" name=""/>
        <dsp:cNvSpPr/>
      </dsp:nvSpPr>
      <dsp:spPr>
        <a:xfrm rot="5400000">
          <a:off x="5341268" y="400595"/>
          <a:ext cx="3043117" cy="3043117"/>
        </a:xfrm>
        <a:prstGeom prst="pieWedge">
          <a:avLst/>
        </a:prstGeom>
        <a:gradFill flip="none" rotWithShape="1">
          <a:gsLst>
            <a:gs pos="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>
          <a:noFill/>
        </a:ln>
        <a:effectLst/>
        <a:sp3d extrusionH="152250"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  <a:sp3d extrusionH="28000" prstMaterial="matte"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</a:rPr>
            <a:t>Quadrant two</a:t>
          </a:r>
        </a:p>
      </dsp:txBody>
      <dsp:txXfrm rot="-5400000">
        <a:off x="5341268" y="1291903"/>
        <a:ext cx="2151809" cy="2151809"/>
      </dsp:txXfrm>
    </dsp:sp>
    <dsp:sp modelId="{5EBB4DA7-1B93-084B-A996-1A7B42591424}">
      <dsp:nvSpPr>
        <dsp:cNvPr id="0" name=""/>
        <dsp:cNvSpPr/>
      </dsp:nvSpPr>
      <dsp:spPr>
        <a:xfrm rot="10800000">
          <a:off x="5341268" y="3584272"/>
          <a:ext cx="3043117" cy="3043117"/>
        </a:xfrm>
        <a:prstGeom prst="pieWedge">
          <a:avLst/>
        </a:prstGeom>
        <a:gradFill flip="none" rotWithShape="1">
          <a:gsLst>
            <a:gs pos="0">
              <a:schemeClr val="accent4"/>
            </a:gs>
            <a:gs pos="100000">
              <a:schemeClr val="accent3"/>
            </a:gs>
          </a:gsLst>
          <a:lin ang="5400000" scaled="0"/>
          <a:tileRect/>
        </a:gradFill>
        <a:ln>
          <a:noFill/>
        </a:ln>
        <a:effectLst/>
        <a:sp3d extrusionH="152250"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  <a:sp3d extrusionH="28000" prstMaterial="matte"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</a:rPr>
            <a:t>Quadrant four</a:t>
          </a:r>
        </a:p>
      </dsp:txBody>
      <dsp:txXfrm rot="10800000">
        <a:off x="5341268" y="3584272"/>
        <a:ext cx="2151809" cy="2151809"/>
      </dsp:txXfrm>
    </dsp:sp>
    <dsp:sp modelId="{4F88E821-28FC-314F-B98C-3DB51D349F41}">
      <dsp:nvSpPr>
        <dsp:cNvPr id="0" name=""/>
        <dsp:cNvSpPr/>
      </dsp:nvSpPr>
      <dsp:spPr>
        <a:xfrm rot="16200000">
          <a:off x="2157591" y="3584272"/>
          <a:ext cx="3043117" cy="3043117"/>
        </a:xfrm>
        <a:prstGeom prst="pieWedge">
          <a:avLst/>
        </a:prstGeom>
        <a:gradFill flip="none" rotWithShape="1">
          <a:gsLst>
            <a:gs pos="0">
              <a:schemeClr val="accent4"/>
            </a:gs>
            <a:gs pos="100000">
              <a:schemeClr val="accent3"/>
            </a:gs>
          </a:gsLst>
          <a:lin ang="0" scaled="1"/>
          <a:tileRect/>
        </a:gradFill>
        <a:ln>
          <a:noFill/>
        </a:ln>
        <a:effectLst/>
        <a:sp3d extrusionH="152250" prstMaterial="matte"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  <a:sp3d extrusionH="28000" prstMaterial="matte"/>
        </a:bodyPr>
        <a:lstStyle/>
        <a:p>
          <a:pPr marL="0" lvl="0" indent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rgbClr val="FFFFFF"/>
              </a:solidFill>
            </a:rPr>
            <a:t>Quadrant three</a:t>
          </a:r>
        </a:p>
      </dsp:txBody>
      <dsp:txXfrm rot="5400000">
        <a:off x="3048899" y="3584272"/>
        <a:ext cx="2151809" cy="2151809"/>
      </dsp:txXfrm>
    </dsp:sp>
    <dsp:sp modelId="{1EF51E52-070F-424D-AD29-9F7C04E771D7}">
      <dsp:nvSpPr>
        <dsp:cNvPr id="0" name=""/>
        <dsp:cNvSpPr/>
      </dsp:nvSpPr>
      <dsp:spPr>
        <a:xfrm>
          <a:off x="4745647" y="2881473"/>
          <a:ext cx="1050683" cy="91363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57625-23DE-5642-A441-05A3B06BDD1F}">
      <dsp:nvSpPr>
        <dsp:cNvPr id="0" name=""/>
        <dsp:cNvSpPr/>
      </dsp:nvSpPr>
      <dsp:spPr>
        <a:xfrm rot="10800000">
          <a:off x="4745647" y="3232873"/>
          <a:ext cx="1050683" cy="91363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700C6-FC8D-4DC3-ADA7-2B418610D75C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52F31-1D35-4801-BC0D-D46C17B303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0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15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51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4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08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024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775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444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297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41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69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686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388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970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00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122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01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643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54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90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40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36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03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763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7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52F31-1D35-4801-BC0D-D46C17B303E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9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3A053-3666-4134-AE90-2D1DA5E43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70D360-36AF-4B17-81D5-4BFF1ACB6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F8742B-14FD-47D9-9568-047171AA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401DA9-A638-4DCD-BA78-04BEA1DD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2CD207-BA71-438F-94E5-A21628D3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97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27EA8-AF91-4EA3-87FB-FCB566C69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76DB50-1AA6-4D4C-BD33-8D284CF43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33692A-8D92-4539-9BE6-4AEC9B6E1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CE732-D219-4CD0-91F1-F2C78572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FD5E56-C567-402A-98D9-BDE6E887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76FD05-D99B-46F1-B340-5AC403E1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04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9B5C5-4285-4AE3-AFD8-6CB58370C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9315BE-6366-4893-ADF7-EC8F877E4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C2CBF1-F469-4AEF-B46F-D3DF73D45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5B8168-B3F5-4521-81E2-C41D7620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F698AA-94D3-4568-A5B1-1E907CECC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DE1291-1E7C-4EB4-8D6C-DEEE3A69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76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1FE23-2599-4A37-8181-3C7F1A4E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AED116-1A34-4470-8444-14A465853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90F23F-2982-4948-8705-CCFD94A1A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F10E2-621D-4C4F-AC94-9DF10360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33F026-817B-4A77-8BB9-8A0AD453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54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165C5BB-CB00-4FF1-B84C-CCD570059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1224C6-C6D8-42E9-AC23-506184273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937272-358D-4580-A009-424BF7389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C9400-E68A-4E91-8FAD-00B7861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43D651-C947-4FB9-B00F-0336104C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47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CA3853-E289-4EEE-B32D-18BBBD5F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04E15E-6D04-41DB-89B9-FEF14A8E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6A71D4-1A07-48E1-997B-6BB2A51D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F6E334-86FC-452E-821C-FF9D80289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FC55F-A7F1-4327-9D58-4B50065F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12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9025B-D977-47F0-B78F-4AC3F83AF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6FA7E3-505D-47BA-9562-47AE19590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7070DF-7BBF-4419-82A0-40CDAFB7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E2FC45-9C15-44DD-A839-B507058DF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AD3CD6-C11F-4D10-9064-BF6E6945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2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C114A-A91E-4DF9-BFE9-5F6489A1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E28110-D2A2-413B-81F6-96F051834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DED67-3B77-44D9-9305-CF96D750C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BD5AEB-7DF3-48F4-A3A2-1132D86F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E43695-E6D5-46A7-BF1C-3104B386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13623C-F357-494B-95B6-7A169F7B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02924-33AF-43B9-9A4E-4D8F4E4B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0DE0F1-C06C-4351-A309-D641B9A2B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DAE7DD-346B-4FF1-9774-1ADEA17C0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7A85C1-8048-4314-B969-F8332ED0E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713060F-5CCA-4BCC-941E-C713F81A4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F27895-A2E9-44C7-B73E-4DAB7567A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E1D5E7-0282-4CE4-9170-F1E008B9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2974AF-46A6-416A-88F4-4FD31FD0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06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FFFBE-B3ED-4AB1-B337-0ABB2AFD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97455D-F1F8-47DE-BAD9-801C15740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45EC9A-8F1C-4362-8C5E-0E9D1ADF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D1CFA2-FAA4-4382-B717-329D23B9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56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千图网海量PPT模板www.58pic.com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170A63-E7C7-4B53-A212-9F97EC6A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93A1E2-1538-4285-94F6-570757C3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89CD98-4736-4B92-A87F-4633658D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F65EBB-FC15-46C8-A6BA-FC19070FA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3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千图网海量PPT模板www.58pic.com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170A63-E7C7-4B53-A212-9F97EC6A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93A1E2-1538-4285-94F6-570757C3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89CD98-4736-4B92-A87F-4633658D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F65EBB-FC15-46C8-A6BA-FC19070FA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5A4658-D3B2-47E6-B89A-2A39E6CB7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99"/>
          <a:stretch/>
        </p:blipFill>
        <p:spPr>
          <a:xfrm>
            <a:off x="4038893" y="271113"/>
            <a:ext cx="9938498" cy="957392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2A55B9-6BF3-4F73-998D-49E760BB97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159">
            <a:off x="-1424746" y="1127866"/>
            <a:ext cx="7442988" cy="65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0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170A63-E7C7-4B53-A212-9F97EC6A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93A1E2-1538-4285-94F6-570757C3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89CD98-4736-4B92-A87F-4633658D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86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A8CA3E-0C79-4C1F-BDA5-00BCBABD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CF5590-5A61-4602-B921-7C6D33945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84651E-46DA-4FBD-898C-D3BB9BA99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8C729-B8A5-4B8D-BA6D-5AE061BB0DBD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62CE38-1076-4597-A0B9-903FD58FF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E63F35-1A99-4CB0-9386-89FF568A8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0D237-2A2B-4C32-B218-72E994CED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45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1649718-9F8B-4F99-86A6-4DD688B8F476}"/>
              </a:ext>
            </a:extLst>
          </p:cNvPr>
          <p:cNvSpPr txBox="1"/>
          <p:nvPr/>
        </p:nvSpPr>
        <p:spPr>
          <a:xfrm>
            <a:off x="4243450" y="2917885"/>
            <a:ext cx="7574302" cy="769441"/>
          </a:xfrm>
          <a:prstGeom prst="rect">
            <a:avLst/>
          </a:prstGeom>
          <a:solidFill>
            <a:srgbClr val="1A1334"/>
          </a:solidFill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人工智能科技互联网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PPT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模板 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446E5C0-3F37-4105-BB9E-48BD8B9984BA}"/>
              </a:ext>
            </a:extLst>
          </p:cNvPr>
          <p:cNvGrpSpPr/>
          <p:nvPr/>
        </p:nvGrpSpPr>
        <p:grpSpPr>
          <a:xfrm>
            <a:off x="6525484" y="2458046"/>
            <a:ext cx="4985764" cy="298842"/>
            <a:chOff x="6223379" y="1982338"/>
            <a:chExt cx="4985764" cy="298842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6615DFCC-1C8E-4A71-8922-55F3A038BCC3}"/>
                </a:ext>
              </a:extLst>
            </p:cNvPr>
            <p:cNvCxnSpPr>
              <a:stCxn id="9" idx="1"/>
            </p:cNvCxnSpPr>
            <p:nvPr/>
          </p:nvCxnSpPr>
          <p:spPr>
            <a:xfrm>
              <a:off x="6223379" y="2131759"/>
              <a:ext cx="498576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02A3A53-C558-4A74-B0DF-766606C10E70}"/>
                </a:ext>
              </a:extLst>
            </p:cNvPr>
            <p:cNvSpPr/>
            <p:nvPr/>
          </p:nvSpPr>
          <p:spPr>
            <a:xfrm>
              <a:off x="9771797" y="1982338"/>
              <a:ext cx="1437346" cy="29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4"/>
                  </a:solidFill>
                </a:rPr>
                <a:t>人工智能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009EF8-12B3-4955-8DFC-3490122AF7FC}"/>
                </a:ext>
              </a:extLst>
            </p:cNvPr>
            <p:cNvSpPr/>
            <p:nvPr/>
          </p:nvSpPr>
          <p:spPr>
            <a:xfrm>
              <a:off x="7997588" y="1982338"/>
              <a:ext cx="1437346" cy="29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4"/>
                  </a:solidFill>
                </a:rPr>
                <a:t>移动互联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51844A-D7B1-4F23-9024-56A9AE854F77}"/>
                </a:ext>
              </a:extLst>
            </p:cNvPr>
            <p:cNvSpPr/>
            <p:nvPr/>
          </p:nvSpPr>
          <p:spPr>
            <a:xfrm>
              <a:off x="6223379" y="1982338"/>
              <a:ext cx="1437346" cy="29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4"/>
                  </a:solidFill>
                </a:rPr>
                <a:t>科技生活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626321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7">
            <a:extLst>
              <a:ext uri="{FF2B5EF4-FFF2-40B4-BE49-F238E27FC236}">
                <a16:creationId xmlns:a16="http://schemas.microsoft.com/office/drawing/2014/main" id="{619D592C-C20C-4CFD-8F89-24FE03EDCF64}"/>
              </a:ext>
            </a:extLst>
          </p:cNvPr>
          <p:cNvSpPr/>
          <p:nvPr/>
        </p:nvSpPr>
        <p:spPr>
          <a:xfrm>
            <a:off x="1043436" y="2996684"/>
            <a:ext cx="1584445" cy="1949435"/>
          </a:xfrm>
          <a:custGeom>
            <a:avLst/>
            <a:gdLst>
              <a:gd name="connsiteX0" fmla="*/ 594167 w 1188334"/>
              <a:gd name="connsiteY0" fmla="*/ 0 h 1462076"/>
              <a:gd name="connsiteX1" fmla="*/ 1188334 w 1188334"/>
              <a:gd name="connsiteY1" fmla="*/ 594167 h 1462076"/>
              <a:gd name="connsiteX2" fmla="*/ 713912 w 1188334"/>
              <a:gd name="connsiteY2" fmla="*/ 1176263 h 1462076"/>
              <a:gd name="connsiteX3" fmla="*/ 710123 w 1188334"/>
              <a:gd name="connsiteY3" fmla="*/ 1176645 h 1462076"/>
              <a:gd name="connsiteX4" fmla="*/ 594166 w 1188334"/>
              <a:gd name="connsiteY4" fmla="*/ 1462076 h 1462076"/>
              <a:gd name="connsiteX5" fmla="*/ 478210 w 1188334"/>
              <a:gd name="connsiteY5" fmla="*/ 1176645 h 1462076"/>
              <a:gd name="connsiteX6" fmla="*/ 474422 w 1188334"/>
              <a:gd name="connsiteY6" fmla="*/ 1176263 h 1462076"/>
              <a:gd name="connsiteX7" fmla="*/ 0 w 1188334"/>
              <a:gd name="connsiteY7" fmla="*/ 594167 h 1462076"/>
              <a:gd name="connsiteX8" fmla="*/ 594167 w 1188334"/>
              <a:gd name="connsiteY8" fmla="*/ 0 h 146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8334" h="1462076">
                <a:moveTo>
                  <a:pt x="594167" y="0"/>
                </a:moveTo>
                <a:cubicBezTo>
                  <a:pt x="922316" y="0"/>
                  <a:pt x="1188334" y="266018"/>
                  <a:pt x="1188334" y="594167"/>
                </a:cubicBezTo>
                <a:cubicBezTo>
                  <a:pt x="1188334" y="881298"/>
                  <a:pt x="984664" y="1120859"/>
                  <a:pt x="713912" y="1176263"/>
                </a:cubicBezTo>
                <a:lnTo>
                  <a:pt x="710123" y="1176645"/>
                </a:lnTo>
                <a:lnTo>
                  <a:pt x="594166" y="1462076"/>
                </a:lnTo>
                <a:lnTo>
                  <a:pt x="478210" y="1176645"/>
                </a:lnTo>
                <a:lnTo>
                  <a:pt x="474422" y="1176263"/>
                </a:lnTo>
                <a:cubicBezTo>
                  <a:pt x="203670" y="1120859"/>
                  <a:pt x="0" y="881298"/>
                  <a:pt x="0" y="594167"/>
                </a:cubicBezTo>
                <a:cubicBezTo>
                  <a:pt x="0" y="266018"/>
                  <a:pt x="266018" y="0"/>
                  <a:pt x="5941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bIns="426720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$40b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</a:rPr>
              <a:t>关键字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</a:endParaRPr>
          </a:p>
        </p:txBody>
      </p:sp>
      <p:sp>
        <p:nvSpPr>
          <p:cNvPr id="3" name="Freeform 30">
            <a:extLst>
              <a:ext uri="{FF2B5EF4-FFF2-40B4-BE49-F238E27FC236}">
                <a16:creationId xmlns:a16="http://schemas.microsoft.com/office/drawing/2014/main" id="{AFBB27B0-43BF-40DF-8D4C-927D935E041E}"/>
              </a:ext>
            </a:extLst>
          </p:cNvPr>
          <p:cNvSpPr/>
          <p:nvPr/>
        </p:nvSpPr>
        <p:spPr>
          <a:xfrm>
            <a:off x="3021645" y="2660649"/>
            <a:ext cx="1920483" cy="2285471"/>
          </a:xfrm>
          <a:custGeom>
            <a:avLst/>
            <a:gdLst>
              <a:gd name="connsiteX0" fmla="*/ 720181 w 1440362"/>
              <a:gd name="connsiteY0" fmla="*/ 0 h 1714103"/>
              <a:gd name="connsiteX1" fmla="*/ 1440362 w 1440362"/>
              <a:gd name="connsiteY1" fmla="*/ 720181 h 1714103"/>
              <a:gd name="connsiteX2" fmla="*/ 865323 w 1440362"/>
              <a:gd name="connsiteY2" fmla="*/ 1425731 h 1714103"/>
              <a:gd name="connsiteX3" fmla="*/ 836137 w 1440362"/>
              <a:gd name="connsiteY3" fmla="*/ 1428673 h 1714103"/>
              <a:gd name="connsiteX4" fmla="*/ 720181 w 1440362"/>
              <a:gd name="connsiteY4" fmla="*/ 1714103 h 1714103"/>
              <a:gd name="connsiteX5" fmla="*/ 604225 w 1440362"/>
              <a:gd name="connsiteY5" fmla="*/ 1428673 h 1714103"/>
              <a:gd name="connsiteX6" fmla="*/ 575040 w 1440362"/>
              <a:gd name="connsiteY6" fmla="*/ 1425731 h 1714103"/>
              <a:gd name="connsiteX7" fmla="*/ 0 w 1440362"/>
              <a:gd name="connsiteY7" fmla="*/ 720181 h 1714103"/>
              <a:gd name="connsiteX8" fmla="*/ 720181 w 1440362"/>
              <a:gd name="connsiteY8" fmla="*/ 0 h 171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0362" h="1714103">
                <a:moveTo>
                  <a:pt x="720181" y="0"/>
                </a:moveTo>
                <a:cubicBezTo>
                  <a:pt x="1117926" y="0"/>
                  <a:pt x="1440362" y="322436"/>
                  <a:pt x="1440362" y="720181"/>
                </a:cubicBezTo>
                <a:cubicBezTo>
                  <a:pt x="1440362" y="1068208"/>
                  <a:pt x="1193497" y="1358576"/>
                  <a:pt x="865323" y="1425731"/>
                </a:cubicBezTo>
                <a:lnTo>
                  <a:pt x="836137" y="1428673"/>
                </a:lnTo>
                <a:lnTo>
                  <a:pt x="720181" y="1714103"/>
                </a:lnTo>
                <a:lnTo>
                  <a:pt x="604225" y="1428673"/>
                </a:lnTo>
                <a:lnTo>
                  <a:pt x="575040" y="1425731"/>
                </a:lnTo>
                <a:cubicBezTo>
                  <a:pt x="246865" y="1358576"/>
                  <a:pt x="0" y="1068208"/>
                  <a:pt x="0" y="720181"/>
                </a:cubicBezTo>
                <a:cubicBezTo>
                  <a:pt x="0" y="322436"/>
                  <a:pt x="322436" y="0"/>
                  <a:pt x="720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bIns="426720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$50b</a:t>
            </a:r>
          </a:p>
          <a:p>
            <a:pPr lvl="0" algn="ctr" defTabSz="1219170">
              <a:defRPr/>
            </a:pPr>
            <a:r>
              <a:rPr lang="en-US" altLang="zh-CN" sz="2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</a:rPr>
              <a:t>关键字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</a:endParaRPr>
          </a:p>
        </p:txBody>
      </p:sp>
      <p:sp>
        <p:nvSpPr>
          <p:cNvPr id="4" name="Freeform 33">
            <a:extLst>
              <a:ext uri="{FF2B5EF4-FFF2-40B4-BE49-F238E27FC236}">
                <a16:creationId xmlns:a16="http://schemas.microsoft.com/office/drawing/2014/main" id="{ED90B150-2455-45C6-A7C1-1B9A597326AE}"/>
              </a:ext>
            </a:extLst>
          </p:cNvPr>
          <p:cNvSpPr/>
          <p:nvPr/>
        </p:nvSpPr>
        <p:spPr>
          <a:xfrm>
            <a:off x="5335892" y="2160945"/>
            <a:ext cx="2420187" cy="2785175"/>
          </a:xfrm>
          <a:custGeom>
            <a:avLst/>
            <a:gdLst>
              <a:gd name="connsiteX0" fmla="*/ 907570 w 1815140"/>
              <a:gd name="connsiteY0" fmla="*/ 0 h 2088881"/>
              <a:gd name="connsiteX1" fmla="*/ 1815140 w 1815140"/>
              <a:gd name="connsiteY1" fmla="*/ 907570 h 2088881"/>
              <a:gd name="connsiteX2" fmla="*/ 1090477 w 1815140"/>
              <a:gd name="connsiteY2" fmla="*/ 1796702 h 2088881"/>
              <a:gd name="connsiteX3" fmla="*/ 1022023 w 1815140"/>
              <a:gd name="connsiteY3" fmla="*/ 1807149 h 2088881"/>
              <a:gd name="connsiteX4" fmla="*/ 907569 w 1815140"/>
              <a:gd name="connsiteY4" fmla="*/ 2088881 h 2088881"/>
              <a:gd name="connsiteX5" fmla="*/ 793115 w 1815140"/>
              <a:gd name="connsiteY5" fmla="*/ 1807149 h 2088881"/>
              <a:gd name="connsiteX6" fmla="*/ 724663 w 1815140"/>
              <a:gd name="connsiteY6" fmla="*/ 1796702 h 2088881"/>
              <a:gd name="connsiteX7" fmla="*/ 0 w 1815140"/>
              <a:gd name="connsiteY7" fmla="*/ 907570 h 2088881"/>
              <a:gd name="connsiteX8" fmla="*/ 907570 w 1815140"/>
              <a:gd name="connsiteY8" fmla="*/ 0 h 208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5140" h="2088881">
                <a:moveTo>
                  <a:pt x="907570" y="0"/>
                </a:moveTo>
                <a:cubicBezTo>
                  <a:pt x="1408807" y="0"/>
                  <a:pt x="1815140" y="406333"/>
                  <a:pt x="1815140" y="907570"/>
                </a:cubicBezTo>
                <a:cubicBezTo>
                  <a:pt x="1815140" y="1346152"/>
                  <a:pt x="1504042" y="1712074"/>
                  <a:pt x="1090477" y="1796702"/>
                </a:cubicBezTo>
                <a:lnTo>
                  <a:pt x="1022023" y="1807149"/>
                </a:lnTo>
                <a:lnTo>
                  <a:pt x="907569" y="2088881"/>
                </a:lnTo>
                <a:lnTo>
                  <a:pt x="793115" y="1807149"/>
                </a:lnTo>
                <a:lnTo>
                  <a:pt x="724663" y="1796702"/>
                </a:lnTo>
                <a:cubicBezTo>
                  <a:pt x="311099" y="1712074"/>
                  <a:pt x="0" y="1346152"/>
                  <a:pt x="0" y="907570"/>
                </a:cubicBezTo>
                <a:cubicBezTo>
                  <a:pt x="0" y="406333"/>
                  <a:pt x="406333" y="0"/>
                  <a:pt x="907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bIns="426720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$63b</a:t>
            </a:r>
          </a:p>
          <a:p>
            <a:pPr lvl="0" algn="ctr" defTabSz="1219170">
              <a:defRPr/>
            </a:pPr>
            <a:r>
              <a:rPr lang="zh-CN" alt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</a:rPr>
              <a:t>添加</a:t>
            </a:r>
            <a:r>
              <a:rPr lang="en-US" altLang="zh-CN" sz="24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</a:rPr>
              <a:t>关键字</a:t>
            </a:r>
            <a:endParaRPr lang="en-US" altLang="zh-CN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</a:endParaRPr>
          </a:p>
        </p:txBody>
      </p:sp>
      <p:sp>
        <p:nvSpPr>
          <p:cNvPr id="5" name="Freeform 34">
            <a:extLst>
              <a:ext uri="{FF2B5EF4-FFF2-40B4-BE49-F238E27FC236}">
                <a16:creationId xmlns:a16="http://schemas.microsoft.com/office/drawing/2014/main" id="{3DB938E0-D320-43E1-B9C9-F87FC4BA0579}"/>
              </a:ext>
            </a:extLst>
          </p:cNvPr>
          <p:cNvSpPr/>
          <p:nvPr/>
        </p:nvSpPr>
        <p:spPr>
          <a:xfrm>
            <a:off x="8149844" y="1412775"/>
            <a:ext cx="3168355" cy="3533344"/>
          </a:xfrm>
          <a:custGeom>
            <a:avLst/>
            <a:gdLst>
              <a:gd name="connsiteX0" fmla="*/ 1188133 w 2376266"/>
              <a:gd name="connsiteY0" fmla="*/ 0 h 2650008"/>
              <a:gd name="connsiteX1" fmla="*/ 2376266 w 2376266"/>
              <a:gd name="connsiteY1" fmla="*/ 1188133 h 2650008"/>
              <a:gd name="connsiteX2" fmla="*/ 1309613 w 2376266"/>
              <a:gd name="connsiteY2" fmla="*/ 2370132 h 2650008"/>
              <a:gd name="connsiteX3" fmla="*/ 1301669 w 2376266"/>
              <a:gd name="connsiteY3" fmla="*/ 2370533 h 2650008"/>
              <a:gd name="connsiteX4" fmla="*/ 1188132 w 2376266"/>
              <a:gd name="connsiteY4" fmla="*/ 2650008 h 2650008"/>
              <a:gd name="connsiteX5" fmla="*/ 1074596 w 2376266"/>
              <a:gd name="connsiteY5" fmla="*/ 2370533 h 2650008"/>
              <a:gd name="connsiteX6" fmla="*/ 1066653 w 2376266"/>
              <a:gd name="connsiteY6" fmla="*/ 2370132 h 2650008"/>
              <a:gd name="connsiteX7" fmla="*/ 0 w 2376266"/>
              <a:gd name="connsiteY7" fmla="*/ 1188133 h 2650008"/>
              <a:gd name="connsiteX8" fmla="*/ 1188133 w 2376266"/>
              <a:gd name="connsiteY8" fmla="*/ 0 h 265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6266" h="2650008">
                <a:moveTo>
                  <a:pt x="1188133" y="0"/>
                </a:moveTo>
                <a:cubicBezTo>
                  <a:pt x="1844321" y="0"/>
                  <a:pt x="2376266" y="531945"/>
                  <a:pt x="2376266" y="1188133"/>
                </a:cubicBezTo>
                <a:cubicBezTo>
                  <a:pt x="2376266" y="1803309"/>
                  <a:pt x="1908736" y="2309288"/>
                  <a:pt x="1309613" y="2370132"/>
                </a:cubicBezTo>
                <a:lnTo>
                  <a:pt x="1301669" y="2370533"/>
                </a:lnTo>
                <a:lnTo>
                  <a:pt x="1188132" y="2650008"/>
                </a:lnTo>
                <a:lnTo>
                  <a:pt x="1074596" y="2370533"/>
                </a:lnTo>
                <a:lnTo>
                  <a:pt x="1066653" y="2370132"/>
                </a:lnTo>
                <a:cubicBezTo>
                  <a:pt x="467530" y="2309288"/>
                  <a:pt x="0" y="1803309"/>
                  <a:pt x="0" y="1188133"/>
                </a:cubicBezTo>
                <a:cubicBezTo>
                  <a:pt x="0" y="531945"/>
                  <a:pt x="531945" y="0"/>
                  <a:pt x="118813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bIns="426720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$80b</a:t>
            </a:r>
          </a:p>
          <a:p>
            <a:pPr lvl="0" algn="ctr" defTabSz="1219170">
              <a:defRPr/>
            </a:pPr>
            <a:r>
              <a:rPr lang="zh-CN" alt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</a:rPr>
              <a:t>添加</a:t>
            </a:r>
            <a:r>
              <a:rPr lang="en-US" altLang="zh-CN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</a:rPr>
              <a:t>关键字</a:t>
            </a:r>
            <a:endParaRPr lang="en-US" altLang="zh-CN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01B2360D-7DBE-4251-B915-10EA31C99791}"/>
              </a:ext>
            </a:extLst>
          </p:cNvPr>
          <p:cNvSpPr/>
          <p:nvPr/>
        </p:nvSpPr>
        <p:spPr>
          <a:xfrm>
            <a:off x="791675" y="5261719"/>
            <a:ext cx="20879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6C9C3101-1CF3-4AD7-AD14-4684B45789E2}"/>
              </a:ext>
            </a:extLst>
          </p:cNvPr>
          <p:cNvSpPr/>
          <p:nvPr/>
        </p:nvSpPr>
        <p:spPr>
          <a:xfrm>
            <a:off x="3081920" y="5261720"/>
            <a:ext cx="17999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9FD6D751-24F9-4A35-B10E-D033B2B628C6}"/>
              </a:ext>
            </a:extLst>
          </p:cNvPr>
          <p:cNvSpPr/>
          <p:nvPr/>
        </p:nvSpPr>
        <p:spPr>
          <a:xfrm>
            <a:off x="5646019" y="5261720"/>
            <a:ext cx="17999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6DD4E7E-1B1F-44B8-B839-BDAD9B8964B1}"/>
              </a:ext>
            </a:extLst>
          </p:cNvPr>
          <p:cNvSpPr/>
          <p:nvPr/>
        </p:nvSpPr>
        <p:spPr>
          <a:xfrm>
            <a:off x="8856574" y="5261720"/>
            <a:ext cx="17999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 useBgFill="1">
        <p:nvSpPr>
          <p:cNvPr id="10" name="Oval 22">
            <a:extLst>
              <a:ext uri="{FF2B5EF4-FFF2-40B4-BE49-F238E27FC236}">
                <a16:creationId xmlns:a16="http://schemas.microsoft.com/office/drawing/2014/main" id="{3269139B-7953-45D2-B9F6-4928EF530CE3}"/>
              </a:ext>
            </a:extLst>
          </p:cNvPr>
          <p:cNvSpPr/>
          <p:nvPr/>
        </p:nvSpPr>
        <p:spPr>
          <a:xfrm>
            <a:off x="1751781" y="4989437"/>
            <a:ext cx="167755" cy="167755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cxnSp>
        <p:nvCxnSpPr>
          <p:cNvPr id="11" name="Straight Connector 24">
            <a:extLst>
              <a:ext uri="{FF2B5EF4-FFF2-40B4-BE49-F238E27FC236}">
                <a16:creationId xmlns:a16="http://schemas.microsoft.com/office/drawing/2014/main" id="{C8061D0E-CFB2-4EA0-8DA9-26FF76122436}"/>
              </a:ext>
            </a:extLst>
          </p:cNvPr>
          <p:cNvCxnSpPr>
            <a:stCxn id="10" idx="2"/>
          </p:cNvCxnSpPr>
          <p:nvPr/>
        </p:nvCxnSpPr>
        <p:spPr>
          <a:xfrm flipH="1">
            <a:off x="-240704" y="5073315"/>
            <a:ext cx="1992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Oval 25">
            <a:extLst>
              <a:ext uri="{FF2B5EF4-FFF2-40B4-BE49-F238E27FC236}">
                <a16:creationId xmlns:a16="http://schemas.microsoft.com/office/drawing/2014/main" id="{00B2CFA8-B7F6-4AB5-A518-87AA41EDF6EB}"/>
              </a:ext>
            </a:extLst>
          </p:cNvPr>
          <p:cNvSpPr/>
          <p:nvPr/>
        </p:nvSpPr>
        <p:spPr>
          <a:xfrm>
            <a:off x="3898009" y="4989437"/>
            <a:ext cx="167755" cy="167755"/>
          </a:xfrm>
          <a:prstGeom prst="ellipse">
            <a:avLst/>
          </a:prstGeom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cxnSp>
        <p:nvCxnSpPr>
          <p:cNvPr id="13" name="Straight Connector 26">
            <a:extLst>
              <a:ext uri="{FF2B5EF4-FFF2-40B4-BE49-F238E27FC236}">
                <a16:creationId xmlns:a16="http://schemas.microsoft.com/office/drawing/2014/main" id="{16F1628C-8807-4FA0-B96D-E44C81B1EB29}"/>
              </a:ext>
            </a:extLst>
          </p:cNvPr>
          <p:cNvCxnSpPr>
            <a:stCxn id="12" idx="2"/>
            <a:endCxn id="10" idx="6"/>
          </p:cNvCxnSpPr>
          <p:nvPr/>
        </p:nvCxnSpPr>
        <p:spPr>
          <a:xfrm flipH="1">
            <a:off x="1919537" y="5073315"/>
            <a:ext cx="197847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Oval 28">
            <a:extLst>
              <a:ext uri="{FF2B5EF4-FFF2-40B4-BE49-F238E27FC236}">
                <a16:creationId xmlns:a16="http://schemas.microsoft.com/office/drawing/2014/main" id="{B098F29A-3218-4C59-A1C9-D0FAB931540D}"/>
              </a:ext>
            </a:extLst>
          </p:cNvPr>
          <p:cNvSpPr/>
          <p:nvPr/>
        </p:nvSpPr>
        <p:spPr>
          <a:xfrm>
            <a:off x="6462108" y="4989437"/>
            <a:ext cx="167755" cy="167755"/>
          </a:xfrm>
          <a:prstGeom prst="ellipse">
            <a:avLst/>
          </a:prstGeom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cxnSp>
        <p:nvCxnSpPr>
          <p:cNvPr id="15" name="Straight Connector 29">
            <a:extLst>
              <a:ext uri="{FF2B5EF4-FFF2-40B4-BE49-F238E27FC236}">
                <a16:creationId xmlns:a16="http://schemas.microsoft.com/office/drawing/2014/main" id="{CCF1DCB5-2509-4098-A02B-2F584A340580}"/>
              </a:ext>
            </a:extLst>
          </p:cNvPr>
          <p:cNvCxnSpPr>
            <a:stCxn id="14" idx="2"/>
            <a:endCxn id="12" idx="6"/>
          </p:cNvCxnSpPr>
          <p:nvPr/>
        </p:nvCxnSpPr>
        <p:spPr>
          <a:xfrm flipH="1">
            <a:off x="4065764" y="5073315"/>
            <a:ext cx="239634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Oval 31">
            <a:extLst>
              <a:ext uri="{FF2B5EF4-FFF2-40B4-BE49-F238E27FC236}">
                <a16:creationId xmlns:a16="http://schemas.microsoft.com/office/drawing/2014/main" id="{BF399CFC-8325-4BE3-8256-CAA53DD3AF0A}"/>
              </a:ext>
            </a:extLst>
          </p:cNvPr>
          <p:cNvSpPr/>
          <p:nvPr/>
        </p:nvSpPr>
        <p:spPr>
          <a:xfrm>
            <a:off x="9650144" y="4989437"/>
            <a:ext cx="167755" cy="167755"/>
          </a:xfrm>
          <a:prstGeom prst="ellipse">
            <a:avLst/>
          </a:prstGeom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F0736D1B-32E5-4FA7-82DE-FD2D1CF2B80A}"/>
              </a:ext>
            </a:extLst>
          </p:cNvPr>
          <p:cNvCxnSpPr>
            <a:stCxn id="16" idx="2"/>
            <a:endCxn id="14" idx="6"/>
          </p:cNvCxnSpPr>
          <p:nvPr/>
        </p:nvCxnSpPr>
        <p:spPr>
          <a:xfrm flipH="1">
            <a:off x="6629864" y="5073315"/>
            <a:ext cx="302028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335677A-EDDC-406A-A0D9-F9C841C2860E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FD60059-D74C-437E-8C09-67E69C3133EF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5A1204B6-5FAE-4AD5-BC1C-F5C054AE6B51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17861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3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2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8">
            <a:extLst>
              <a:ext uri="{FF2B5EF4-FFF2-40B4-BE49-F238E27FC236}">
                <a16:creationId xmlns:a16="http://schemas.microsoft.com/office/drawing/2014/main" id="{8D886888-A8A5-434F-8687-ADEDC6321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751444"/>
              </p:ext>
            </p:extLst>
          </p:nvPr>
        </p:nvGraphicFramePr>
        <p:xfrm>
          <a:off x="-1490394" y="-83994"/>
          <a:ext cx="10541978" cy="702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9">
            <a:extLst>
              <a:ext uri="{FF2B5EF4-FFF2-40B4-BE49-F238E27FC236}">
                <a16:creationId xmlns:a16="http://schemas.microsoft.com/office/drawing/2014/main" id="{4291F775-7746-47B3-A78B-86CF31E74EB6}"/>
              </a:ext>
            </a:extLst>
          </p:cNvPr>
          <p:cNvSpPr txBox="1"/>
          <p:nvPr/>
        </p:nvSpPr>
        <p:spPr>
          <a:xfrm>
            <a:off x="8547100" y="1521115"/>
            <a:ext cx="286766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Award</a:t>
            </a:r>
          </a:p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58pic.com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</a:endParaRPr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A219CB3D-CA8C-4FA7-9F05-93CF7249F04F}"/>
              </a:ext>
            </a:extLst>
          </p:cNvPr>
          <p:cNvSpPr>
            <a:spLocks noEditPoints="1"/>
          </p:cNvSpPr>
          <p:nvPr/>
        </p:nvSpPr>
        <p:spPr bwMode="auto">
          <a:xfrm>
            <a:off x="7542036" y="1603460"/>
            <a:ext cx="713888" cy="659352"/>
          </a:xfrm>
          <a:custGeom>
            <a:avLst/>
            <a:gdLst>
              <a:gd name="T0" fmla="*/ 647 w 800"/>
              <a:gd name="T1" fmla="*/ 0 h 740"/>
              <a:gd name="T2" fmla="*/ 147 w 800"/>
              <a:gd name="T3" fmla="*/ 0 h 740"/>
              <a:gd name="T4" fmla="*/ 0 w 800"/>
              <a:gd name="T5" fmla="*/ 153 h 740"/>
              <a:gd name="T6" fmla="*/ 130 w 800"/>
              <a:gd name="T7" fmla="*/ 304 h 740"/>
              <a:gd name="T8" fmla="*/ 368 w 800"/>
              <a:gd name="T9" fmla="*/ 537 h 740"/>
              <a:gd name="T10" fmla="*/ 243 w 800"/>
              <a:gd name="T11" fmla="*/ 701 h 740"/>
              <a:gd name="T12" fmla="*/ 224 w 800"/>
              <a:gd name="T13" fmla="*/ 721 h 740"/>
              <a:gd name="T14" fmla="*/ 243 w 800"/>
              <a:gd name="T15" fmla="*/ 740 h 740"/>
              <a:gd name="T16" fmla="*/ 551 w 800"/>
              <a:gd name="T17" fmla="*/ 740 h 740"/>
              <a:gd name="T18" fmla="*/ 570 w 800"/>
              <a:gd name="T19" fmla="*/ 721 h 740"/>
              <a:gd name="T20" fmla="*/ 551 w 800"/>
              <a:gd name="T21" fmla="*/ 701 h 740"/>
              <a:gd name="T22" fmla="*/ 425 w 800"/>
              <a:gd name="T23" fmla="*/ 537 h 740"/>
              <a:gd name="T24" fmla="*/ 663 w 800"/>
              <a:gd name="T25" fmla="*/ 305 h 740"/>
              <a:gd name="T26" fmla="*/ 800 w 800"/>
              <a:gd name="T27" fmla="*/ 153 h 740"/>
              <a:gd name="T28" fmla="*/ 647 w 800"/>
              <a:gd name="T29" fmla="*/ 0 h 740"/>
              <a:gd name="T30" fmla="*/ 127 w 800"/>
              <a:gd name="T31" fmla="*/ 265 h 740"/>
              <a:gd name="T32" fmla="*/ 38 w 800"/>
              <a:gd name="T33" fmla="*/ 153 h 740"/>
              <a:gd name="T34" fmla="*/ 127 w 800"/>
              <a:gd name="T35" fmla="*/ 40 h 740"/>
              <a:gd name="T36" fmla="*/ 127 w 800"/>
              <a:gd name="T37" fmla="*/ 265 h 740"/>
              <a:gd name="T38" fmla="*/ 482 w 800"/>
              <a:gd name="T39" fmla="*/ 701 h 740"/>
              <a:gd name="T40" fmla="*/ 312 w 800"/>
              <a:gd name="T41" fmla="*/ 701 h 740"/>
              <a:gd name="T42" fmla="*/ 397 w 800"/>
              <a:gd name="T43" fmla="*/ 567 h 740"/>
              <a:gd name="T44" fmla="*/ 482 w 800"/>
              <a:gd name="T45" fmla="*/ 701 h 740"/>
              <a:gd name="T46" fmla="*/ 628 w 800"/>
              <a:gd name="T47" fmla="*/ 269 h 740"/>
              <a:gd name="T48" fmla="*/ 397 w 800"/>
              <a:gd name="T49" fmla="*/ 500 h 740"/>
              <a:gd name="T50" fmla="*/ 166 w 800"/>
              <a:gd name="T51" fmla="*/ 269 h 740"/>
              <a:gd name="T52" fmla="*/ 166 w 800"/>
              <a:gd name="T53" fmla="*/ 38 h 740"/>
              <a:gd name="T54" fmla="*/ 628 w 800"/>
              <a:gd name="T55" fmla="*/ 38 h 740"/>
              <a:gd name="T56" fmla="*/ 628 w 800"/>
              <a:gd name="T57" fmla="*/ 269 h 740"/>
              <a:gd name="T58" fmla="*/ 666 w 800"/>
              <a:gd name="T59" fmla="*/ 266 h 740"/>
              <a:gd name="T60" fmla="*/ 666 w 800"/>
              <a:gd name="T61" fmla="*/ 40 h 740"/>
              <a:gd name="T62" fmla="*/ 761 w 800"/>
              <a:gd name="T63" fmla="*/ 153 h 740"/>
              <a:gd name="T64" fmla="*/ 666 w 800"/>
              <a:gd name="T65" fmla="*/ 266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00" h="740">
                <a:moveTo>
                  <a:pt x="6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66" y="0"/>
                  <a:pt x="0" y="69"/>
                  <a:pt x="0" y="153"/>
                </a:cubicBezTo>
                <a:cubicBezTo>
                  <a:pt x="0" y="231"/>
                  <a:pt x="57" y="296"/>
                  <a:pt x="130" y="304"/>
                </a:cubicBezTo>
                <a:cubicBezTo>
                  <a:pt x="146" y="427"/>
                  <a:pt x="245" y="524"/>
                  <a:pt x="368" y="537"/>
                </a:cubicBezTo>
                <a:cubicBezTo>
                  <a:pt x="334" y="612"/>
                  <a:pt x="279" y="701"/>
                  <a:pt x="243" y="701"/>
                </a:cubicBezTo>
                <a:cubicBezTo>
                  <a:pt x="232" y="701"/>
                  <a:pt x="224" y="710"/>
                  <a:pt x="224" y="721"/>
                </a:cubicBezTo>
                <a:cubicBezTo>
                  <a:pt x="224" y="731"/>
                  <a:pt x="232" y="740"/>
                  <a:pt x="243" y="740"/>
                </a:cubicBezTo>
                <a:cubicBezTo>
                  <a:pt x="551" y="740"/>
                  <a:pt x="551" y="740"/>
                  <a:pt x="551" y="740"/>
                </a:cubicBezTo>
                <a:cubicBezTo>
                  <a:pt x="561" y="740"/>
                  <a:pt x="570" y="731"/>
                  <a:pt x="570" y="721"/>
                </a:cubicBezTo>
                <a:cubicBezTo>
                  <a:pt x="570" y="710"/>
                  <a:pt x="561" y="701"/>
                  <a:pt x="551" y="701"/>
                </a:cubicBezTo>
                <a:cubicBezTo>
                  <a:pt x="515" y="701"/>
                  <a:pt x="460" y="612"/>
                  <a:pt x="425" y="537"/>
                </a:cubicBezTo>
                <a:cubicBezTo>
                  <a:pt x="549" y="524"/>
                  <a:pt x="647" y="427"/>
                  <a:pt x="663" y="305"/>
                </a:cubicBezTo>
                <a:cubicBezTo>
                  <a:pt x="740" y="297"/>
                  <a:pt x="800" y="232"/>
                  <a:pt x="800" y="153"/>
                </a:cubicBezTo>
                <a:cubicBezTo>
                  <a:pt x="800" y="69"/>
                  <a:pt x="731" y="0"/>
                  <a:pt x="647" y="0"/>
                </a:cubicBezTo>
                <a:close/>
                <a:moveTo>
                  <a:pt x="127" y="265"/>
                </a:moveTo>
                <a:cubicBezTo>
                  <a:pt x="77" y="256"/>
                  <a:pt x="38" y="209"/>
                  <a:pt x="38" y="153"/>
                </a:cubicBezTo>
                <a:cubicBezTo>
                  <a:pt x="38" y="97"/>
                  <a:pt x="77" y="50"/>
                  <a:pt x="127" y="40"/>
                </a:cubicBezTo>
                <a:lnTo>
                  <a:pt x="127" y="265"/>
                </a:lnTo>
                <a:close/>
                <a:moveTo>
                  <a:pt x="482" y="701"/>
                </a:moveTo>
                <a:cubicBezTo>
                  <a:pt x="312" y="701"/>
                  <a:pt x="312" y="701"/>
                  <a:pt x="312" y="701"/>
                </a:cubicBezTo>
                <a:cubicBezTo>
                  <a:pt x="347" y="664"/>
                  <a:pt x="378" y="607"/>
                  <a:pt x="397" y="567"/>
                </a:cubicBezTo>
                <a:cubicBezTo>
                  <a:pt x="416" y="607"/>
                  <a:pt x="447" y="664"/>
                  <a:pt x="482" y="701"/>
                </a:cubicBezTo>
                <a:close/>
                <a:moveTo>
                  <a:pt x="628" y="269"/>
                </a:moveTo>
                <a:cubicBezTo>
                  <a:pt x="628" y="397"/>
                  <a:pt x="524" y="500"/>
                  <a:pt x="397" y="500"/>
                </a:cubicBezTo>
                <a:cubicBezTo>
                  <a:pt x="270" y="500"/>
                  <a:pt x="166" y="397"/>
                  <a:pt x="166" y="269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628" y="38"/>
                  <a:pt x="628" y="38"/>
                  <a:pt x="628" y="38"/>
                </a:cubicBezTo>
                <a:lnTo>
                  <a:pt x="628" y="269"/>
                </a:lnTo>
                <a:close/>
                <a:moveTo>
                  <a:pt x="666" y="266"/>
                </a:moveTo>
                <a:cubicBezTo>
                  <a:pt x="666" y="40"/>
                  <a:pt x="666" y="40"/>
                  <a:pt x="666" y="40"/>
                </a:cubicBezTo>
                <a:cubicBezTo>
                  <a:pt x="720" y="49"/>
                  <a:pt x="761" y="96"/>
                  <a:pt x="761" y="153"/>
                </a:cubicBezTo>
                <a:cubicBezTo>
                  <a:pt x="761" y="210"/>
                  <a:pt x="720" y="257"/>
                  <a:pt x="666" y="2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5" name="Freeform 135">
            <a:extLst>
              <a:ext uri="{FF2B5EF4-FFF2-40B4-BE49-F238E27FC236}">
                <a16:creationId xmlns:a16="http://schemas.microsoft.com/office/drawing/2014/main" id="{C6C11A0D-DFCB-48B0-9A33-E980334CE020}"/>
              </a:ext>
            </a:extLst>
          </p:cNvPr>
          <p:cNvSpPr>
            <a:spLocks noEditPoints="1"/>
          </p:cNvSpPr>
          <p:nvPr/>
        </p:nvSpPr>
        <p:spPr bwMode="auto">
          <a:xfrm>
            <a:off x="7696200" y="2568639"/>
            <a:ext cx="702021" cy="748820"/>
          </a:xfrm>
          <a:custGeom>
            <a:avLst/>
            <a:gdLst>
              <a:gd name="T0" fmla="*/ 749 w 813"/>
              <a:gd name="T1" fmla="*/ 15 h 866"/>
              <a:gd name="T2" fmla="*/ 664 w 813"/>
              <a:gd name="T3" fmla="*/ 19 h 866"/>
              <a:gd name="T4" fmla="*/ 640 w 813"/>
              <a:gd name="T5" fmla="*/ 2 h 866"/>
              <a:gd name="T6" fmla="*/ 354 w 813"/>
              <a:gd name="T7" fmla="*/ 410 h 866"/>
              <a:gd name="T8" fmla="*/ 308 w 813"/>
              <a:gd name="T9" fmla="*/ 481 h 866"/>
              <a:gd name="T10" fmla="*/ 334 w 813"/>
              <a:gd name="T11" fmla="*/ 481 h 866"/>
              <a:gd name="T12" fmla="*/ 431 w 813"/>
              <a:gd name="T13" fmla="*/ 449 h 866"/>
              <a:gd name="T14" fmla="*/ 636 w 813"/>
              <a:gd name="T15" fmla="*/ 336 h 866"/>
              <a:gd name="T16" fmla="*/ 492 w 813"/>
              <a:gd name="T17" fmla="*/ 324 h 866"/>
              <a:gd name="T18" fmla="*/ 691 w 813"/>
              <a:gd name="T19" fmla="*/ 287 h 866"/>
              <a:gd name="T20" fmla="*/ 691 w 813"/>
              <a:gd name="T21" fmla="*/ 251 h 866"/>
              <a:gd name="T22" fmla="*/ 600 w 813"/>
              <a:gd name="T23" fmla="*/ 215 h 866"/>
              <a:gd name="T24" fmla="*/ 761 w 813"/>
              <a:gd name="T25" fmla="*/ 206 h 866"/>
              <a:gd name="T26" fmla="*/ 565 w 813"/>
              <a:gd name="T27" fmla="*/ 360 h 866"/>
              <a:gd name="T28" fmla="*/ 455 w 813"/>
              <a:gd name="T29" fmla="*/ 360 h 866"/>
              <a:gd name="T30" fmla="*/ 628 w 813"/>
              <a:gd name="T31" fmla="*/ 136 h 866"/>
              <a:gd name="T32" fmla="*/ 578 w 813"/>
              <a:gd name="T33" fmla="*/ 186 h 866"/>
              <a:gd name="T34" fmla="*/ 506 w 813"/>
              <a:gd name="T35" fmla="*/ 258 h 866"/>
              <a:gd name="T36" fmla="*/ 433 w 813"/>
              <a:gd name="T37" fmla="*/ 331 h 866"/>
              <a:gd name="T38" fmla="*/ 493 w 813"/>
              <a:gd name="T39" fmla="*/ 143 h 866"/>
              <a:gd name="T40" fmla="*/ 628 w 813"/>
              <a:gd name="T41" fmla="*/ 136 h 866"/>
              <a:gd name="T42" fmla="*/ 636 w 813"/>
              <a:gd name="T43" fmla="*/ 179 h 866"/>
              <a:gd name="T44" fmla="*/ 735 w 813"/>
              <a:gd name="T45" fmla="*/ 179 h 866"/>
              <a:gd name="T46" fmla="*/ 331 w 813"/>
              <a:gd name="T47" fmla="*/ 631 h 866"/>
              <a:gd name="T48" fmla="*/ 367 w 813"/>
              <a:gd name="T49" fmla="*/ 523 h 866"/>
              <a:gd name="T50" fmla="*/ 150 w 813"/>
              <a:gd name="T51" fmla="*/ 631 h 866"/>
              <a:gd name="T52" fmla="*/ 186 w 813"/>
              <a:gd name="T53" fmla="*/ 652 h 866"/>
              <a:gd name="T54" fmla="*/ 0 w 813"/>
              <a:gd name="T55" fmla="*/ 866 h 866"/>
              <a:gd name="T56" fmla="*/ 511 w 813"/>
              <a:gd name="T57" fmla="*/ 847 h 866"/>
              <a:gd name="T58" fmla="*/ 40 w 813"/>
              <a:gd name="T59" fmla="*/ 830 h 866"/>
              <a:gd name="T60" fmla="*/ 222 w 813"/>
              <a:gd name="T61" fmla="*/ 683 h 866"/>
              <a:gd name="T62" fmla="*/ 186 w 813"/>
              <a:gd name="T63" fmla="*/ 595 h 866"/>
              <a:gd name="T64" fmla="*/ 331 w 813"/>
              <a:gd name="T65" fmla="*/ 559 h 866"/>
              <a:gd name="T66" fmla="*/ 295 w 813"/>
              <a:gd name="T67" fmla="*/ 595 h 866"/>
              <a:gd name="T68" fmla="*/ 310 w 813"/>
              <a:gd name="T69" fmla="*/ 685 h 866"/>
              <a:gd name="T70" fmla="*/ 40 w 813"/>
              <a:gd name="T71" fmla="*/ 830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13" h="866">
                <a:moveTo>
                  <a:pt x="774" y="15"/>
                </a:moveTo>
                <a:cubicBezTo>
                  <a:pt x="767" y="8"/>
                  <a:pt x="756" y="8"/>
                  <a:pt x="749" y="15"/>
                </a:cubicBezTo>
                <a:cubicBezTo>
                  <a:pt x="664" y="100"/>
                  <a:pt x="664" y="100"/>
                  <a:pt x="664" y="100"/>
                </a:cubicBezTo>
                <a:cubicBezTo>
                  <a:pt x="664" y="19"/>
                  <a:pt x="664" y="19"/>
                  <a:pt x="664" y="19"/>
                </a:cubicBezTo>
                <a:cubicBezTo>
                  <a:pt x="664" y="14"/>
                  <a:pt x="662" y="8"/>
                  <a:pt x="657" y="5"/>
                </a:cubicBezTo>
                <a:cubicBezTo>
                  <a:pt x="652" y="1"/>
                  <a:pt x="646" y="0"/>
                  <a:pt x="640" y="2"/>
                </a:cubicBezTo>
                <a:cubicBezTo>
                  <a:pt x="584" y="22"/>
                  <a:pt x="522" y="63"/>
                  <a:pt x="467" y="118"/>
                </a:cubicBezTo>
                <a:cubicBezTo>
                  <a:pt x="361" y="224"/>
                  <a:pt x="315" y="347"/>
                  <a:pt x="354" y="410"/>
                </a:cubicBezTo>
                <a:cubicBezTo>
                  <a:pt x="308" y="456"/>
                  <a:pt x="308" y="456"/>
                  <a:pt x="308" y="456"/>
                </a:cubicBezTo>
                <a:cubicBezTo>
                  <a:pt x="301" y="463"/>
                  <a:pt x="301" y="474"/>
                  <a:pt x="308" y="481"/>
                </a:cubicBezTo>
                <a:cubicBezTo>
                  <a:pt x="312" y="485"/>
                  <a:pt x="316" y="487"/>
                  <a:pt x="321" y="487"/>
                </a:cubicBezTo>
                <a:cubicBezTo>
                  <a:pt x="326" y="487"/>
                  <a:pt x="330" y="485"/>
                  <a:pt x="334" y="481"/>
                </a:cubicBezTo>
                <a:cubicBezTo>
                  <a:pt x="379" y="436"/>
                  <a:pt x="379" y="436"/>
                  <a:pt x="379" y="436"/>
                </a:cubicBezTo>
                <a:cubicBezTo>
                  <a:pt x="394" y="445"/>
                  <a:pt x="411" y="449"/>
                  <a:pt x="431" y="449"/>
                </a:cubicBezTo>
                <a:cubicBezTo>
                  <a:pt x="486" y="449"/>
                  <a:pt x="558" y="417"/>
                  <a:pt x="630" y="356"/>
                </a:cubicBezTo>
                <a:cubicBezTo>
                  <a:pt x="636" y="351"/>
                  <a:pt x="638" y="343"/>
                  <a:pt x="636" y="336"/>
                </a:cubicBezTo>
                <a:cubicBezTo>
                  <a:pt x="633" y="328"/>
                  <a:pt x="626" y="324"/>
                  <a:pt x="619" y="324"/>
                </a:cubicBezTo>
                <a:cubicBezTo>
                  <a:pt x="492" y="324"/>
                  <a:pt x="492" y="324"/>
                  <a:pt x="492" y="324"/>
                </a:cubicBezTo>
                <a:cubicBezTo>
                  <a:pt x="528" y="287"/>
                  <a:pt x="528" y="287"/>
                  <a:pt x="528" y="287"/>
                </a:cubicBezTo>
                <a:cubicBezTo>
                  <a:pt x="691" y="287"/>
                  <a:pt x="691" y="287"/>
                  <a:pt x="691" y="287"/>
                </a:cubicBezTo>
                <a:cubicBezTo>
                  <a:pt x="701" y="287"/>
                  <a:pt x="709" y="279"/>
                  <a:pt x="709" y="269"/>
                </a:cubicBezTo>
                <a:cubicBezTo>
                  <a:pt x="709" y="259"/>
                  <a:pt x="701" y="251"/>
                  <a:pt x="691" y="251"/>
                </a:cubicBezTo>
                <a:cubicBezTo>
                  <a:pt x="564" y="251"/>
                  <a:pt x="564" y="251"/>
                  <a:pt x="564" y="251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745" y="215"/>
                  <a:pt x="745" y="215"/>
                  <a:pt x="745" y="215"/>
                </a:cubicBezTo>
                <a:cubicBezTo>
                  <a:pt x="752" y="215"/>
                  <a:pt x="758" y="212"/>
                  <a:pt x="761" y="206"/>
                </a:cubicBezTo>
                <a:cubicBezTo>
                  <a:pt x="808" y="124"/>
                  <a:pt x="813" y="54"/>
                  <a:pt x="774" y="15"/>
                </a:cubicBezTo>
                <a:close/>
                <a:moveTo>
                  <a:pt x="565" y="360"/>
                </a:moveTo>
                <a:cubicBezTo>
                  <a:pt x="501" y="404"/>
                  <a:pt x="441" y="423"/>
                  <a:pt x="406" y="409"/>
                </a:cubicBezTo>
                <a:cubicBezTo>
                  <a:pt x="455" y="360"/>
                  <a:pt x="455" y="360"/>
                  <a:pt x="455" y="360"/>
                </a:cubicBezTo>
                <a:lnTo>
                  <a:pt x="565" y="360"/>
                </a:lnTo>
                <a:close/>
                <a:moveTo>
                  <a:pt x="628" y="136"/>
                </a:moveTo>
                <a:cubicBezTo>
                  <a:pt x="581" y="183"/>
                  <a:pt x="581" y="183"/>
                  <a:pt x="581" y="183"/>
                </a:cubicBezTo>
                <a:cubicBezTo>
                  <a:pt x="580" y="184"/>
                  <a:pt x="579" y="185"/>
                  <a:pt x="578" y="186"/>
                </a:cubicBezTo>
                <a:cubicBezTo>
                  <a:pt x="509" y="255"/>
                  <a:pt x="509" y="255"/>
                  <a:pt x="509" y="255"/>
                </a:cubicBezTo>
                <a:cubicBezTo>
                  <a:pt x="508" y="256"/>
                  <a:pt x="507" y="257"/>
                  <a:pt x="506" y="258"/>
                </a:cubicBezTo>
                <a:cubicBezTo>
                  <a:pt x="437" y="327"/>
                  <a:pt x="437" y="327"/>
                  <a:pt x="437" y="327"/>
                </a:cubicBezTo>
                <a:cubicBezTo>
                  <a:pt x="435" y="328"/>
                  <a:pt x="434" y="329"/>
                  <a:pt x="433" y="331"/>
                </a:cubicBezTo>
                <a:cubicBezTo>
                  <a:pt x="381" y="383"/>
                  <a:pt x="381" y="383"/>
                  <a:pt x="381" y="383"/>
                </a:cubicBezTo>
                <a:cubicBezTo>
                  <a:pt x="363" y="336"/>
                  <a:pt x="400" y="236"/>
                  <a:pt x="493" y="143"/>
                </a:cubicBezTo>
                <a:cubicBezTo>
                  <a:pt x="535" y="101"/>
                  <a:pt x="584" y="66"/>
                  <a:pt x="628" y="46"/>
                </a:cubicBezTo>
                <a:lnTo>
                  <a:pt x="628" y="136"/>
                </a:lnTo>
                <a:close/>
                <a:moveTo>
                  <a:pt x="735" y="179"/>
                </a:moveTo>
                <a:cubicBezTo>
                  <a:pt x="636" y="179"/>
                  <a:pt x="636" y="179"/>
                  <a:pt x="636" y="179"/>
                </a:cubicBezTo>
                <a:cubicBezTo>
                  <a:pt x="759" y="56"/>
                  <a:pt x="759" y="56"/>
                  <a:pt x="759" y="56"/>
                </a:cubicBezTo>
                <a:cubicBezTo>
                  <a:pt x="771" y="84"/>
                  <a:pt x="762" y="128"/>
                  <a:pt x="735" y="179"/>
                </a:cubicBezTo>
                <a:close/>
                <a:moveTo>
                  <a:pt x="331" y="652"/>
                </a:moveTo>
                <a:cubicBezTo>
                  <a:pt x="331" y="631"/>
                  <a:pt x="331" y="631"/>
                  <a:pt x="331" y="631"/>
                </a:cubicBezTo>
                <a:cubicBezTo>
                  <a:pt x="367" y="631"/>
                  <a:pt x="367" y="631"/>
                  <a:pt x="367" y="631"/>
                </a:cubicBezTo>
                <a:cubicBezTo>
                  <a:pt x="367" y="523"/>
                  <a:pt x="367" y="523"/>
                  <a:pt x="367" y="523"/>
                </a:cubicBezTo>
                <a:cubicBezTo>
                  <a:pt x="150" y="523"/>
                  <a:pt x="150" y="523"/>
                  <a:pt x="150" y="523"/>
                </a:cubicBezTo>
                <a:cubicBezTo>
                  <a:pt x="150" y="631"/>
                  <a:pt x="150" y="631"/>
                  <a:pt x="150" y="631"/>
                </a:cubicBezTo>
                <a:cubicBezTo>
                  <a:pt x="186" y="631"/>
                  <a:pt x="186" y="631"/>
                  <a:pt x="186" y="631"/>
                </a:cubicBezTo>
                <a:cubicBezTo>
                  <a:pt x="186" y="652"/>
                  <a:pt x="186" y="652"/>
                  <a:pt x="186" y="652"/>
                </a:cubicBezTo>
                <a:cubicBezTo>
                  <a:pt x="72" y="671"/>
                  <a:pt x="10" y="737"/>
                  <a:pt x="2" y="847"/>
                </a:cubicBezTo>
                <a:cubicBezTo>
                  <a:pt x="0" y="866"/>
                  <a:pt x="0" y="866"/>
                  <a:pt x="0" y="866"/>
                </a:cubicBezTo>
                <a:cubicBezTo>
                  <a:pt x="512" y="866"/>
                  <a:pt x="512" y="866"/>
                  <a:pt x="512" y="866"/>
                </a:cubicBezTo>
                <a:cubicBezTo>
                  <a:pt x="511" y="847"/>
                  <a:pt x="511" y="847"/>
                  <a:pt x="511" y="847"/>
                </a:cubicBezTo>
                <a:cubicBezTo>
                  <a:pt x="502" y="735"/>
                  <a:pt x="443" y="671"/>
                  <a:pt x="331" y="652"/>
                </a:cubicBezTo>
                <a:close/>
                <a:moveTo>
                  <a:pt x="40" y="830"/>
                </a:moveTo>
                <a:cubicBezTo>
                  <a:pt x="53" y="745"/>
                  <a:pt x="106" y="698"/>
                  <a:pt x="207" y="685"/>
                </a:cubicBezTo>
                <a:cubicBezTo>
                  <a:pt x="222" y="683"/>
                  <a:pt x="222" y="683"/>
                  <a:pt x="222" y="683"/>
                </a:cubicBezTo>
                <a:cubicBezTo>
                  <a:pt x="222" y="595"/>
                  <a:pt x="222" y="595"/>
                  <a:pt x="222" y="595"/>
                </a:cubicBezTo>
                <a:cubicBezTo>
                  <a:pt x="186" y="595"/>
                  <a:pt x="186" y="595"/>
                  <a:pt x="186" y="595"/>
                </a:cubicBezTo>
                <a:cubicBezTo>
                  <a:pt x="186" y="559"/>
                  <a:pt x="186" y="559"/>
                  <a:pt x="186" y="559"/>
                </a:cubicBezTo>
                <a:cubicBezTo>
                  <a:pt x="331" y="559"/>
                  <a:pt x="331" y="559"/>
                  <a:pt x="331" y="559"/>
                </a:cubicBezTo>
                <a:cubicBezTo>
                  <a:pt x="331" y="595"/>
                  <a:pt x="331" y="595"/>
                  <a:pt x="331" y="595"/>
                </a:cubicBezTo>
                <a:cubicBezTo>
                  <a:pt x="295" y="595"/>
                  <a:pt x="295" y="595"/>
                  <a:pt x="295" y="595"/>
                </a:cubicBezTo>
                <a:cubicBezTo>
                  <a:pt x="295" y="683"/>
                  <a:pt x="295" y="683"/>
                  <a:pt x="295" y="683"/>
                </a:cubicBezTo>
                <a:cubicBezTo>
                  <a:pt x="310" y="685"/>
                  <a:pt x="310" y="685"/>
                  <a:pt x="310" y="685"/>
                </a:cubicBezTo>
                <a:cubicBezTo>
                  <a:pt x="409" y="698"/>
                  <a:pt x="460" y="743"/>
                  <a:pt x="472" y="830"/>
                </a:cubicBezTo>
                <a:lnTo>
                  <a:pt x="40" y="8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6" name="Freeform 143">
            <a:extLst>
              <a:ext uri="{FF2B5EF4-FFF2-40B4-BE49-F238E27FC236}">
                <a16:creationId xmlns:a16="http://schemas.microsoft.com/office/drawing/2014/main" id="{A8BAFD9A-5344-497D-8581-94461645B1BD}"/>
              </a:ext>
            </a:extLst>
          </p:cNvPr>
          <p:cNvSpPr>
            <a:spLocks noEditPoints="1"/>
          </p:cNvSpPr>
          <p:nvPr/>
        </p:nvSpPr>
        <p:spPr bwMode="auto">
          <a:xfrm>
            <a:off x="7696201" y="4900731"/>
            <a:ext cx="604953" cy="690005"/>
          </a:xfrm>
          <a:custGeom>
            <a:avLst/>
            <a:gdLst>
              <a:gd name="T0" fmla="*/ 671 w 846"/>
              <a:gd name="T1" fmla="*/ 670 h 965"/>
              <a:gd name="T2" fmla="*/ 685 w 846"/>
              <a:gd name="T3" fmla="*/ 51 h 965"/>
              <a:gd name="T4" fmla="*/ 700 w 846"/>
              <a:gd name="T5" fmla="*/ 36 h 965"/>
              <a:gd name="T6" fmla="*/ 700 w 846"/>
              <a:gd name="T7" fmla="*/ 8 h 965"/>
              <a:gd name="T8" fmla="*/ 671 w 846"/>
              <a:gd name="T9" fmla="*/ 8 h 965"/>
              <a:gd name="T10" fmla="*/ 613 w 846"/>
              <a:gd name="T11" fmla="*/ 65 h 965"/>
              <a:gd name="T12" fmla="*/ 613 w 846"/>
              <a:gd name="T13" fmla="*/ 94 h 965"/>
              <a:gd name="T14" fmla="*/ 628 w 846"/>
              <a:gd name="T15" fmla="*/ 100 h 965"/>
              <a:gd name="T16" fmla="*/ 642 w 846"/>
              <a:gd name="T17" fmla="*/ 94 h 965"/>
              <a:gd name="T18" fmla="*/ 656 w 846"/>
              <a:gd name="T19" fmla="*/ 80 h 965"/>
              <a:gd name="T20" fmla="*/ 642 w 846"/>
              <a:gd name="T21" fmla="*/ 642 h 965"/>
              <a:gd name="T22" fmla="*/ 81 w 846"/>
              <a:gd name="T23" fmla="*/ 656 h 965"/>
              <a:gd name="T24" fmla="*/ 95 w 846"/>
              <a:gd name="T25" fmla="*/ 642 h 965"/>
              <a:gd name="T26" fmla="*/ 95 w 846"/>
              <a:gd name="T27" fmla="*/ 613 h 965"/>
              <a:gd name="T28" fmla="*/ 66 w 846"/>
              <a:gd name="T29" fmla="*/ 613 h 965"/>
              <a:gd name="T30" fmla="*/ 8 w 846"/>
              <a:gd name="T31" fmla="*/ 670 h 965"/>
              <a:gd name="T32" fmla="*/ 8 w 846"/>
              <a:gd name="T33" fmla="*/ 699 h 965"/>
              <a:gd name="T34" fmla="*/ 23 w 846"/>
              <a:gd name="T35" fmla="*/ 705 h 965"/>
              <a:gd name="T36" fmla="*/ 37 w 846"/>
              <a:gd name="T37" fmla="*/ 699 h 965"/>
              <a:gd name="T38" fmla="*/ 52 w 846"/>
              <a:gd name="T39" fmla="*/ 684 h 965"/>
              <a:gd name="T40" fmla="*/ 313 w 846"/>
              <a:gd name="T41" fmla="*/ 800 h 965"/>
              <a:gd name="T42" fmla="*/ 313 w 846"/>
              <a:gd name="T43" fmla="*/ 844 h 965"/>
              <a:gd name="T44" fmla="*/ 98 w 846"/>
              <a:gd name="T45" fmla="*/ 928 h 965"/>
              <a:gd name="T46" fmla="*/ 49 w 846"/>
              <a:gd name="T47" fmla="*/ 965 h 965"/>
              <a:gd name="T48" fmla="*/ 659 w 846"/>
              <a:gd name="T49" fmla="*/ 965 h 965"/>
              <a:gd name="T50" fmla="*/ 610 w 846"/>
              <a:gd name="T51" fmla="*/ 928 h 965"/>
              <a:gd name="T52" fmla="*/ 395 w 846"/>
              <a:gd name="T53" fmla="*/ 844 h 965"/>
              <a:gd name="T54" fmla="*/ 395 w 846"/>
              <a:gd name="T55" fmla="*/ 800 h 965"/>
              <a:gd name="T56" fmla="*/ 671 w 846"/>
              <a:gd name="T57" fmla="*/ 670 h 965"/>
              <a:gd name="T58" fmla="*/ 526 w 846"/>
              <a:gd name="T59" fmla="*/ 924 h 965"/>
              <a:gd name="T60" fmla="*/ 182 w 846"/>
              <a:gd name="T61" fmla="*/ 924 h 965"/>
              <a:gd name="T62" fmla="*/ 354 w 846"/>
              <a:gd name="T63" fmla="*/ 883 h 965"/>
              <a:gd name="T64" fmla="*/ 526 w 846"/>
              <a:gd name="T65" fmla="*/ 924 h 965"/>
              <a:gd name="T66" fmla="*/ 354 w 846"/>
              <a:gd name="T67" fmla="*/ 700 h 965"/>
              <a:gd name="T68" fmla="*/ 700 w 846"/>
              <a:gd name="T69" fmla="*/ 353 h 965"/>
              <a:gd name="T70" fmla="*/ 354 w 846"/>
              <a:gd name="T71" fmla="*/ 7 h 965"/>
              <a:gd name="T72" fmla="*/ 8 w 846"/>
              <a:gd name="T73" fmla="*/ 353 h 965"/>
              <a:gd name="T74" fmla="*/ 354 w 846"/>
              <a:gd name="T75" fmla="*/ 700 h 965"/>
              <a:gd name="T76" fmla="*/ 354 w 846"/>
              <a:gd name="T77" fmla="*/ 48 h 965"/>
              <a:gd name="T78" fmla="*/ 660 w 846"/>
              <a:gd name="T79" fmla="*/ 353 h 965"/>
              <a:gd name="T80" fmla="*/ 354 w 846"/>
              <a:gd name="T81" fmla="*/ 659 h 965"/>
              <a:gd name="T82" fmla="*/ 48 w 846"/>
              <a:gd name="T83" fmla="*/ 353 h 965"/>
              <a:gd name="T84" fmla="*/ 354 w 846"/>
              <a:gd name="T85" fmla="*/ 48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46" h="965">
                <a:moveTo>
                  <a:pt x="671" y="670"/>
                </a:moveTo>
                <a:cubicBezTo>
                  <a:pt x="841" y="500"/>
                  <a:pt x="846" y="227"/>
                  <a:pt x="685" y="51"/>
                </a:cubicBezTo>
                <a:cubicBezTo>
                  <a:pt x="700" y="36"/>
                  <a:pt x="700" y="36"/>
                  <a:pt x="700" y="36"/>
                </a:cubicBezTo>
                <a:cubicBezTo>
                  <a:pt x="708" y="28"/>
                  <a:pt x="708" y="15"/>
                  <a:pt x="700" y="8"/>
                </a:cubicBezTo>
                <a:cubicBezTo>
                  <a:pt x="692" y="0"/>
                  <a:pt x="679" y="0"/>
                  <a:pt x="671" y="8"/>
                </a:cubicBezTo>
                <a:cubicBezTo>
                  <a:pt x="613" y="65"/>
                  <a:pt x="613" y="65"/>
                  <a:pt x="613" y="65"/>
                </a:cubicBezTo>
                <a:cubicBezTo>
                  <a:pt x="605" y="73"/>
                  <a:pt x="605" y="86"/>
                  <a:pt x="613" y="94"/>
                </a:cubicBezTo>
                <a:cubicBezTo>
                  <a:pt x="617" y="98"/>
                  <a:pt x="623" y="100"/>
                  <a:pt x="628" y="100"/>
                </a:cubicBezTo>
                <a:cubicBezTo>
                  <a:pt x="633" y="100"/>
                  <a:pt x="638" y="98"/>
                  <a:pt x="642" y="94"/>
                </a:cubicBezTo>
                <a:cubicBezTo>
                  <a:pt x="656" y="80"/>
                  <a:pt x="656" y="80"/>
                  <a:pt x="656" y="80"/>
                </a:cubicBezTo>
                <a:cubicBezTo>
                  <a:pt x="801" y="240"/>
                  <a:pt x="796" y="488"/>
                  <a:pt x="642" y="642"/>
                </a:cubicBezTo>
                <a:cubicBezTo>
                  <a:pt x="488" y="796"/>
                  <a:pt x="240" y="800"/>
                  <a:pt x="81" y="656"/>
                </a:cubicBezTo>
                <a:cubicBezTo>
                  <a:pt x="95" y="642"/>
                  <a:pt x="95" y="642"/>
                  <a:pt x="95" y="642"/>
                </a:cubicBezTo>
                <a:cubicBezTo>
                  <a:pt x="103" y="634"/>
                  <a:pt x="103" y="621"/>
                  <a:pt x="95" y="613"/>
                </a:cubicBezTo>
                <a:cubicBezTo>
                  <a:pt x="87" y="605"/>
                  <a:pt x="74" y="605"/>
                  <a:pt x="66" y="613"/>
                </a:cubicBezTo>
                <a:cubicBezTo>
                  <a:pt x="8" y="670"/>
                  <a:pt x="8" y="670"/>
                  <a:pt x="8" y="670"/>
                </a:cubicBezTo>
                <a:cubicBezTo>
                  <a:pt x="0" y="678"/>
                  <a:pt x="0" y="691"/>
                  <a:pt x="8" y="699"/>
                </a:cubicBezTo>
                <a:cubicBezTo>
                  <a:pt x="12" y="703"/>
                  <a:pt x="17" y="705"/>
                  <a:pt x="23" y="705"/>
                </a:cubicBezTo>
                <a:cubicBezTo>
                  <a:pt x="28" y="705"/>
                  <a:pt x="33" y="703"/>
                  <a:pt x="37" y="699"/>
                </a:cubicBezTo>
                <a:cubicBezTo>
                  <a:pt x="52" y="684"/>
                  <a:pt x="52" y="684"/>
                  <a:pt x="52" y="684"/>
                </a:cubicBezTo>
                <a:cubicBezTo>
                  <a:pt x="126" y="753"/>
                  <a:pt x="219" y="791"/>
                  <a:pt x="313" y="800"/>
                </a:cubicBezTo>
                <a:cubicBezTo>
                  <a:pt x="313" y="844"/>
                  <a:pt x="313" y="844"/>
                  <a:pt x="313" y="844"/>
                </a:cubicBezTo>
                <a:cubicBezTo>
                  <a:pt x="235" y="852"/>
                  <a:pt x="162" y="880"/>
                  <a:pt x="98" y="928"/>
                </a:cubicBezTo>
                <a:cubicBezTo>
                  <a:pt x="49" y="965"/>
                  <a:pt x="49" y="965"/>
                  <a:pt x="49" y="965"/>
                </a:cubicBezTo>
                <a:cubicBezTo>
                  <a:pt x="659" y="965"/>
                  <a:pt x="659" y="965"/>
                  <a:pt x="659" y="965"/>
                </a:cubicBezTo>
                <a:cubicBezTo>
                  <a:pt x="610" y="928"/>
                  <a:pt x="610" y="928"/>
                  <a:pt x="610" y="928"/>
                </a:cubicBezTo>
                <a:cubicBezTo>
                  <a:pt x="546" y="880"/>
                  <a:pt x="473" y="852"/>
                  <a:pt x="395" y="844"/>
                </a:cubicBezTo>
                <a:cubicBezTo>
                  <a:pt x="395" y="800"/>
                  <a:pt x="395" y="800"/>
                  <a:pt x="395" y="800"/>
                </a:cubicBezTo>
                <a:cubicBezTo>
                  <a:pt x="496" y="791"/>
                  <a:pt x="594" y="747"/>
                  <a:pt x="671" y="670"/>
                </a:cubicBezTo>
                <a:close/>
                <a:moveTo>
                  <a:pt x="526" y="924"/>
                </a:moveTo>
                <a:cubicBezTo>
                  <a:pt x="182" y="924"/>
                  <a:pt x="182" y="924"/>
                  <a:pt x="182" y="924"/>
                </a:cubicBezTo>
                <a:cubicBezTo>
                  <a:pt x="235" y="897"/>
                  <a:pt x="293" y="883"/>
                  <a:pt x="354" y="883"/>
                </a:cubicBezTo>
                <a:cubicBezTo>
                  <a:pt x="415" y="883"/>
                  <a:pt x="473" y="897"/>
                  <a:pt x="526" y="924"/>
                </a:cubicBezTo>
                <a:close/>
                <a:moveTo>
                  <a:pt x="354" y="700"/>
                </a:moveTo>
                <a:cubicBezTo>
                  <a:pt x="545" y="700"/>
                  <a:pt x="700" y="544"/>
                  <a:pt x="700" y="353"/>
                </a:cubicBezTo>
                <a:cubicBezTo>
                  <a:pt x="700" y="162"/>
                  <a:pt x="545" y="7"/>
                  <a:pt x="354" y="7"/>
                </a:cubicBezTo>
                <a:cubicBezTo>
                  <a:pt x="163" y="7"/>
                  <a:pt x="8" y="162"/>
                  <a:pt x="8" y="353"/>
                </a:cubicBezTo>
                <a:cubicBezTo>
                  <a:pt x="8" y="544"/>
                  <a:pt x="163" y="700"/>
                  <a:pt x="354" y="700"/>
                </a:cubicBezTo>
                <a:close/>
                <a:moveTo>
                  <a:pt x="354" y="48"/>
                </a:moveTo>
                <a:cubicBezTo>
                  <a:pt x="523" y="48"/>
                  <a:pt x="660" y="185"/>
                  <a:pt x="660" y="353"/>
                </a:cubicBezTo>
                <a:cubicBezTo>
                  <a:pt x="660" y="522"/>
                  <a:pt x="523" y="659"/>
                  <a:pt x="354" y="659"/>
                </a:cubicBezTo>
                <a:cubicBezTo>
                  <a:pt x="185" y="659"/>
                  <a:pt x="48" y="522"/>
                  <a:pt x="48" y="353"/>
                </a:cubicBezTo>
                <a:cubicBezTo>
                  <a:pt x="48" y="185"/>
                  <a:pt x="185" y="48"/>
                  <a:pt x="354" y="4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7" name="Freeform 151">
            <a:extLst>
              <a:ext uri="{FF2B5EF4-FFF2-40B4-BE49-F238E27FC236}">
                <a16:creationId xmlns:a16="http://schemas.microsoft.com/office/drawing/2014/main" id="{17F531D8-7EB4-43D2-A4AF-5CC2C7BBD7F0}"/>
              </a:ext>
            </a:extLst>
          </p:cNvPr>
          <p:cNvSpPr>
            <a:spLocks noEditPoints="1"/>
          </p:cNvSpPr>
          <p:nvPr/>
        </p:nvSpPr>
        <p:spPr bwMode="auto">
          <a:xfrm>
            <a:off x="7696200" y="3767262"/>
            <a:ext cx="462253" cy="687900"/>
          </a:xfrm>
          <a:custGeom>
            <a:avLst/>
            <a:gdLst>
              <a:gd name="T0" fmla="*/ 400 w 800"/>
              <a:gd name="T1" fmla="*/ 225 h 1193"/>
              <a:gd name="T2" fmla="*/ 225 w 800"/>
              <a:gd name="T3" fmla="*/ 400 h 1193"/>
              <a:gd name="T4" fmla="*/ 400 w 800"/>
              <a:gd name="T5" fmla="*/ 575 h 1193"/>
              <a:gd name="T6" fmla="*/ 575 w 800"/>
              <a:gd name="T7" fmla="*/ 400 h 1193"/>
              <a:gd name="T8" fmla="*/ 400 w 800"/>
              <a:gd name="T9" fmla="*/ 225 h 1193"/>
              <a:gd name="T10" fmla="*/ 400 w 800"/>
              <a:gd name="T11" fmla="*/ 525 h 1193"/>
              <a:gd name="T12" fmla="*/ 275 w 800"/>
              <a:gd name="T13" fmla="*/ 400 h 1193"/>
              <a:gd name="T14" fmla="*/ 400 w 800"/>
              <a:gd name="T15" fmla="*/ 275 h 1193"/>
              <a:gd name="T16" fmla="*/ 525 w 800"/>
              <a:gd name="T17" fmla="*/ 400 h 1193"/>
              <a:gd name="T18" fmla="*/ 400 w 800"/>
              <a:gd name="T19" fmla="*/ 525 h 1193"/>
              <a:gd name="T20" fmla="*/ 400 w 800"/>
              <a:gd name="T21" fmla="*/ 0 h 1193"/>
              <a:gd name="T22" fmla="*/ 0 w 800"/>
              <a:gd name="T23" fmla="*/ 400 h 1193"/>
              <a:gd name="T24" fmla="*/ 379 w 800"/>
              <a:gd name="T25" fmla="*/ 1164 h 1193"/>
              <a:gd name="T26" fmla="*/ 400 w 800"/>
              <a:gd name="T27" fmla="*/ 1193 h 1193"/>
              <a:gd name="T28" fmla="*/ 420 w 800"/>
              <a:gd name="T29" fmla="*/ 1164 h 1193"/>
              <a:gd name="T30" fmla="*/ 800 w 800"/>
              <a:gd name="T31" fmla="*/ 400 h 1193"/>
              <a:gd name="T32" fmla="*/ 400 w 800"/>
              <a:gd name="T33" fmla="*/ 0 h 1193"/>
              <a:gd name="T34" fmla="*/ 400 w 800"/>
              <a:gd name="T35" fmla="*/ 1105 h 1193"/>
              <a:gd name="T36" fmla="*/ 50 w 800"/>
              <a:gd name="T37" fmla="*/ 400 h 1193"/>
              <a:gd name="T38" fmla="*/ 400 w 800"/>
              <a:gd name="T39" fmla="*/ 50 h 1193"/>
              <a:gd name="T40" fmla="*/ 750 w 800"/>
              <a:gd name="T41" fmla="*/ 400 h 1193"/>
              <a:gd name="T42" fmla="*/ 400 w 800"/>
              <a:gd name="T43" fmla="*/ 1105 h 1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00" h="1193">
                <a:moveTo>
                  <a:pt x="400" y="225"/>
                </a:moveTo>
                <a:cubicBezTo>
                  <a:pt x="303" y="225"/>
                  <a:pt x="225" y="303"/>
                  <a:pt x="225" y="400"/>
                </a:cubicBezTo>
                <a:cubicBezTo>
                  <a:pt x="225" y="496"/>
                  <a:pt x="303" y="575"/>
                  <a:pt x="400" y="575"/>
                </a:cubicBezTo>
                <a:cubicBezTo>
                  <a:pt x="496" y="575"/>
                  <a:pt x="575" y="496"/>
                  <a:pt x="575" y="400"/>
                </a:cubicBezTo>
                <a:cubicBezTo>
                  <a:pt x="575" y="303"/>
                  <a:pt x="496" y="225"/>
                  <a:pt x="400" y="225"/>
                </a:cubicBezTo>
                <a:close/>
                <a:moveTo>
                  <a:pt x="400" y="525"/>
                </a:moveTo>
                <a:cubicBezTo>
                  <a:pt x="331" y="525"/>
                  <a:pt x="275" y="468"/>
                  <a:pt x="275" y="400"/>
                </a:cubicBezTo>
                <a:cubicBezTo>
                  <a:pt x="275" y="331"/>
                  <a:pt x="331" y="275"/>
                  <a:pt x="400" y="275"/>
                </a:cubicBezTo>
                <a:cubicBezTo>
                  <a:pt x="469" y="275"/>
                  <a:pt x="525" y="331"/>
                  <a:pt x="525" y="400"/>
                </a:cubicBezTo>
                <a:cubicBezTo>
                  <a:pt x="525" y="468"/>
                  <a:pt x="469" y="525"/>
                  <a:pt x="400" y="525"/>
                </a:cubicBezTo>
                <a:close/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12"/>
                  <a:pt x="364" y="1141"/>
                  <a:pt x="379" y="1164"/>
                </a:cubicBezTo>
                <a:cubicBezTo>
                  <a:pt x="400" y="1193"/>
                  <a:pt x="400" y="1193"/>
                  <a:pt x="400" y="1193"/>
                </a:cubicBezTo>
                <a:cubicBezTo>
                  <a:pt x="420" y="1164"/>
                  <a:pt x="420" y="1164"/>
                  <a:pt x="420" y="1164"/>
                </a:cubicBezTo>
                <a:cubicBezTo>
                  <a:pt x="436" y="1141"/>
                  <a:pt x="800" y="612"/>
                  <a:pt x="800" y="400"/>
                </a:cubicBezTo>
                <a:cubicBezTo>
                  <a:pt x="800" y="179"/>
                  <a:pt x="620" y="0"/>
                  <a:pt x="400" y="0"/>
                </a:cubicBezTo>
                <a:close/>
                <a:moveTo>
                  <a:pt x="400" y="1105"/>
                </a:moveTo>
                <a:cubicBezTo>
                  <a:pt x="322" y="988"/>
                  <a:pt x="50" y="569"/>
                  <a:pt x="50" y="400"/>
                </a:cubicBezTo>
                <a:cubicBezTo>
                  <a:pt x="50" y="207"/>
                  <a:pt x="207" y="50"/>
                  <a:pt x="400" y="50"/>
                </a:cubicBezTo>
                <a:cubicBezTo>
                  <a:pt x="593" y="50"/>
                  <a:pt x="750" y="207"/>
                  <a:pt x="750" y="400"/>
                </a:cubicBezTo>
                <a:cubicBezTo>
                  <a:pt x="750" y="569"/>
                  <a:pt x="478" y="988"/>
                  <a:pt x="400" y="110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2F34AAA4-8E54-4535-856D-DDCF9714681A}"/>
              </a:ext>
            </a:extLst>
          </p:cNvPr>
          <p:cNvSpPr txBox="1"/>
          <p:nvPr/>
        </p:nvSpPr>
        <p:spPr>
          <a:xfrm>
            <a:off x="8547100" y="2559698"/>
            <a:ext cx="332486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Creativity</a:t>
            </a:r>
          </a:p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58pic.com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450018F3-951C-4B00-895C-BD1B18013D81}"/>
              </a:ext>
            </a:extLst>
          </p:cNvPr>
          <p:cNvSpPr txBox="1"/>
          <p:nvPr/>
        </p:nvSpPr>
        <p:spPr>
          <a:xfrm>
            <a:off x="8547100" y="3702698"/>
            <a:ext cx="298958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Location</a:t>
            </a:r>
          </a:p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58pic.com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204AE76C-F613-428E-AC55-748BC9DFD024}"/>
              </a:ext>
            </a:extLst>
          </p:cNvPr>
          <p:cNvSpPr txBox="1"/>
          <p:nvPr/>
        </p:nvSpPr>
        <p:spPr>
          <a:xfrm>
            <a:off x="8547100" y="4820298"/>
            <a:ext cx="332486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Global</a:t>
            </a:r>
          </a:p>
          <a:p>
            <a:pPr lvl="0"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58pic.com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36E7D83-BC5E-4AB7-861C-793277FB177C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E37493F-24D8-4700-B437-9654324BE525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863E329-8690-43B4-A1AD-6B0EDD5C1E0B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23078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906127E2-C9BF-4050-B14C-258FE1681A88}"/>
              </a:ext>
            </a:extLst>
          </p:cNvPr>
          <p:cNvSpPr>
            <a:spLocks/>
          </p:cNvSpPr>
          <p:nvPr/>
        </p:nvSpPr>
        <p:spPr bwMode="auto">
          <a:xfrm>
            <a:off x="2643188" y="2180195"/>
            <a:ext cx="2057400" cy="712788"/>
          </a:xfrm>
          <a:custGeom>
            <a:avLst/>
            <a:gdLst>
              <a:gd name="T0" fmla="*/ 542 w 548"/>
              <a:gd name="T1" fmla="*/ 171 h 189"/>
              <a:gd name="T2" fmla="*/ 548 w 548"/>
              <a:gd name="T3" fmla="*/ 149 h 189"/>
              <a:gd name="T4" fmla="*/ 449 w 548"/>
              <a:gd name="T5" fmla="*/ 83 h 189"/>
              <a:gd name="T6" fmla="*/ 273 w 548"/>
              <a:gd name="T7" fmla="*/ 0 h 189"/>
              <a:gd name="T8" fmla="*/ 98 w 548"/>
              <a:gd name="T9" fmla="*/ 83 h 189"/>
              <a:gd name="T10" fmla="*/ 0 w 548"/>
              <a:gd name="T11" fmla="*/ 148 h 189"/>
              <a:gd name="T12" fmla="*/ 7 w 548"/>
              <a:gd name="T13" fmla="*/ 176 h 189"/>
              <a:gd name="T14" fmla="*/ 6 w 548"/>
              <a:gd name="T15" fmla="*/ 188 h 189"/>
              <a:gd name="T16" fmla="*/ 125 w 548"/>
              <a:gd name="T17" fmla="*/ 112 h 189"/>
              <a:gd name="T18" fmla="*/ 273 w 548"/>
              <a:gd name="T19" fmla="*/ 40 h 189"/>
              <a:gd name="T20" fmla="*/ 421 w 548"/>
              <a:gd name="T21" fmla="*/ 112 h 189"/>
              <a:gd name="T22" fmla="*/ 543 w 548"/>
              <a:gd name="T23" fmla="*/ 189 h 189"/>
              <a:gd name="T24" fmla="*/ 542 w 548"/>
              <a:gd name="T25" fmla="*/ 171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8" h="189">
                <a:moveTo>
                  <a:pt x="542" y="171"/>
                </a:moveTo>
                <a:cubicBezTo>
                  <a:pt x="542" y="163"/>
                  <a:pt x="545" y="156"/>
                  <a:pt x="548" y="149"/>
                </a:cubicBezTo>
                <a:cubicBezTo>
                  <a:pt x="506" y="138"/>
                  <a:pt x="479" y="112"/>
                  <a:pt x="449" y="83"/>
                </a:cubicBezTo>
                <a:cubicBezTo>
                  <a:pt x="408" y="44"/>
                  <a:pt x="362" y="0"/>
                  <a:pt x="273" y="0"/>
                </a:cubicBezTo>
                <a:cubicBezTo>
                  <a:pt x="184" y="0"/>
                  <a:pt x="138" y="44"/>
                  <a:pt x="98" y="83"/>
                </a:cubicBezTo>
                <a:cubicBezTo>
                  <a:pt x="68" y="111"/>
                  <a:pt x="41" y="137"/>
                  <a:pt x="0" y="148"/>
                </a:cubicBezTo>
                <a:cubicBezTo>
                  <a:pt x="5" y="157"/>
                  <a:pt x="7" y="166"/>
                  <a:pt x="7" y="176"/>
                </a:cubicBezTo>
                <a:cubicBezTo>
                  <a:pt x="7" y="180"/>
                  <a:pt x="7" y="184"/>
                  <a:pt x="6" y="188"/>
                </a:cubicBezTo>
                <a:cubicBezTo>
                  <a:pt x="60" y="174"/>
                  <a:pt x="94" y="142"/>
                  <a:pt x="125" y="112"/>
                </a:cubicBezTo>
                <a:cubicBezTo>
                  <a:pt x="165" y="73"/>
                  <a:pt x="200" y="40"/>
                  <a:pt x="273" y="40"/>
                </a:cubicBezTo>
                <a:cubicBezTo>
                  <a:pt x="346" y="40"/>
                  <a:pt x="381" y="73"/>
                  <a:pt x="421" y="112"/>
                </a:cubicBezTo>
                <a:cubicBezTo>
                  <a:pt x="452" y="142"/>
                  <a:pt x="487" y="176"/>
                  <a:pt x="543" y="189"/>
                </a:cubicBezTo>
                <a:cubicBezTo>
                  <a:pt x="542" y="183"/>
                  <a:pt x="541" y="177"/>
                  <a:pt x="542" y="17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F05C1D69-2968-4C60-AF67-374BA2483293}"/>
              </a:ext>
            </a:extLst>
          </p:cNvPr>
          <p:cNvSpPr>
            <a:spLocks/>
          </p:cNvSpPr>
          <p:nvPr/>
        </p:nvSpPr>
        <p:spPr bwMode="auto">
          <a:xfrm>
            <a:off x="7470776" y="2180195"/>
            <a:ext cx="2055813" cy="719138"/>
          </a:xfrm>
          <a:custGeom>
            <a:avLst/>
            <a:gdLst>
              <a:gd name="T0" fmla="*/ 540 w 548"/>
              <a:gd name="T1" fmla="*/ 171 h 191"/>
              <a:gd name="T2" fmla="*/ 548 w 548"/>
              <a:gd name="T3" fmla="*/ 147 h 191"/>
              <a:gd name="T4" fmla="*/ 456 w 548"/>
              <a:gd name="T5" fmla="*/ 83 h 191"/>
              <a:gd name="T6" fmla="*/ 281 w 548"/>
              <a:gd name="T7" fmla="*/ 0 h 191"/>
              <a:gd name="T8" fmla="*/ 105 w 548"/>
              <a:gd name="T9" fmla="*/ 83 h 191"/>
              <a:gd name="T10" fmla="*/ 0 w 548"/>
              <a:gd name="T11" fmla="*/ 151 h 191"/>
              <a:gd name="T12" fmla="*/ 6 w 548"/>
              <a:gd name="T13" fmla="*/ 176 h 191"/>
              <a:gd name="T14" fmla="*/ 4 w 548"/>
              <a:gd name="T15" fmla="*/ 191 h 191"/>
              <a:gd name="T16" fmla="*/ 133 w 548"/>
              <a:gd name="T17" fmla="*/ 112 h 191"/>
              <a:gd name="T18" fmla="*/ 281 w 548"/>
              <a:gd name="T19" fmla="*/ 40 h 191"/>
              <a:gd name="T20" fmla="*/ 429 w 548"/>
              <a:gd name="T21" fmla="*/ 112 h 191"/>
              <a:gd name="T22" fmla="*/ 541 w 548"/>
              <a:gd name="T23" fmla="*/ 186 h 191"/>
              <a:gd name="T24" fmla="*/ 540 w 548"/>
              <a:gd name="T25" fmla="*/ 17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8" h="191">
                <a:moveTo>
                  <a:pt x="540" y="171"/>
                </a:moveTo>
                <a:cubicBezTo>
                  <a:pt x="541" y="162"/>
                  <a:pt x="544" y="154"/>
                  <a:pt x="548" y="147"/>
                </a:cubicBezTo>
                <a:cubicBezTo>
                  <a:pt x="510" y="135"/>
                  <a:pt x="485" y="110"/>
                  <a:pt x="456" y="83"/>
                </a:cubicBezTo>
                <a:cubicBezTo>
                  <a:pt x="416" y="44"/>
                  <a:pt x="370" y="0"/>
                  <a:pt x="281" y="0"/>
                </a:cubicBezTo>
                <a:cubicBezTo>
                  <a:pt x="192" y="0"/>
                  <a:pt x="146" y="44"/>
                  <a:pt x="105" y="83"/>
                </a:cubicBezTo>
                <a:cubicBezTo>
                  <a:pt x="74" y="113"/>
                  <a:pt x="46" y="140"/>
                  <a:pt x="0" y="151"/>
                </a:cubicBezTo>
                <a:cubicBezTo>
                  <a:pt x="4" y="158"/>
                  <a:pt x="6" y="167"/>
                  <a:pt x="6" y="176"/>
                </a:cubicBezTo>
                <a:cubicBezTo>
                  <a:pt x="6" y="181"/>
                  <a:pt x="5" y="186"/>
                  <a:pt x="4" y="191"/>
                </a:cubicBezTo>
                <a:cubicBezTo>
                  <a:pt x="64" y="178"/>
                  <a:pt x="100" y="143"/>
                  <a:pt x="133" y="112"/>
                </a:cubicBezTo>
                <a:cubicBezTo>
                  <a:pt x="173" y="73"/>
                  <a:pt x="208" y="40"/>
                  <a:pt x="281" y="40"/>
                </a:cubicBezTo>
                <a:cubicBezTo>
                  <a:pt x="354" y="40"/>
                  <a:pt x="388" y="73"/>
                  <a:pt x="429" y="112"/>
                </a:cubicBezTo>
                <a:cubicBezTo>
                  <a:pt x="458" y="140"/>
                  <a:pt x="491" y="172"/>
                  <a:pt x="541" y="186"/>
                </a:cubicBezTo>
                <a:cubicBezTo>
                  <a:pt x="540" y="181"/>
                  <a:pt x="540" y="176"/>
                  <a:pt x="540" y="17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AFA5D426-A4D6-4C55-B11D-0B5CD1D03200}"/>
              </a:ext>
            </a:extLst>
          </p:cNvPr>
          <p:cNvSpPr>
            <a:spLocks/>
          </p:cNvSpPr>
          <p:nvPr/>
        </p:nvSpPr>
        <p:spPr bwMode="auto">
          <a:xfrm>
            <a:off x="9921876" y="2180195"/>
            <a:ext cx="1106488" cy="712788"/>
          </a:xfrm>
          <a:custGeom>
            <a:avLst/>
            <a:gdLst>
              <a:gd name="T0" fmla="*/ 275 w 295"/>
              <a:gd name="T1" fmla="*/ 0 h 189"/>
              <a:gd name="T2" fmla="*/ 99 w 295"/>
              <a:gd name="T3" fmla="*/ 83 h 189"/>
              <a:gd name="T4" fmla="*/ 0 w 295"/>
              <a:gd name="T5" fmla="*/ 149 h 189"/>
              <a:gd name="T6" fmla="*/ 6 w 295"/>
              <a:gd name="T7" fmla="*/ 176 h 189"/>
              <a:gd name="T8" fmla="*/ 5 w 295"/>
              <a:gd name="T9" fmla="*/ 189 h 189"/>
              <a:gd name="T10" fmla="*/ 127 w 295"/>
              <a:gd name="T11" fmla="*/ 112 h 189"/>
              <a:gd name="T12" fmla="*/ 275 w 295"/>
              <a:gd name="T13" fmla="*/ 40 h 189"/>
              <a:gd name="T14" fmla="*/ 295 w 295"/>
              <a:gd name="T15" fmla="*/ 20 h 189"/>
              <a:gd name="T16" fmla="*/ 275 w 295"/>
              <a:gd name="T17" fmla="*/ 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5" h="189">
                <a:moveTo>
                  <a:pt x="275" y="0"/>
                </a:moveTo>
                <a:cubicBezTo>
                  <a:pt x="186" y="0"/>
                  <a:pt x="140" y="44"/>
                  <a:pt x="99" y="83"/>
                </a:cubicBezTo>
                <a:cubicBezTo>
                  <a:pt x="69" y="112"/>
                  <a:pt x="42" y="138"/>
                  <a:pt x="0" y="149"/>
                </a:cubicBezTo>
                <a:cubicBezTo>
                  <a:pt x="4" y="157"/>
                  <a:pt x="6" y="166"/>
                  <a:pt x="6" y="176"/>
                </a:cubicBezTo>
                <a:cubicBezTo>
                  <a:pt x="6" y="181"/>
                  <a:pt x="6" y="185"/>
                  <a:pt x="5" y="189"/>
                </a:cubicBezTo>
                <a:cubicBezTo>
                  <a:pt x="60" y="176"/>
                  <a:pt x="95" y="142"/>
                  <a:pt x="127" y="112"/>
                </a:cubicBezTo>
                <a:cubicBezTo>
                  <a:pt x="167" y="73"/>
                  <a:pt x="202" y="40"/>
                  <a:pt x="275" y="40"/>
                </a:cubicBezTo>
                <a:cubicBezTo>
                  <a:pt x="286" y="40"/>
                  <a:pt x="295" y="31"/>
                  <a:pt x="295" y="20"/>
                </a:cubicBezTo>
                <a:cubicBezTo>
                  <a:pt x="295" y="9"/>
                  <a:pt x="286" y="0"/>
                  <a:pt x="27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BD0C33B9-3931-4612-BE84-FE318B7F358A}"/>
              </a:ext>
            </a:extLst>
          </p:cNvPr>
          <p:cNvSpPr>
            <a:spLocks/>
          </p:cNvSpPr>
          <p:nvPr/>
        </p:nvSpPr>
        <p:spPr bwMode="auto">
          <a:xfrm>
            <a:off x="5094288" y="2180195"/>
            <a:ext cx="1985963" cy="701675"/>
          </a:xfrm>
          <a:custGeom>
            <a:avLst/>
            <a:gdLst>
              <a:gd name="T0" fmla="*/ 520 w 529"/>
              <a:gd name="T1" fmla="*/ 171 h 186"/>
              <a:gd name="T2" fmla="*/ 529 w 529"/>
              <a:gd name="T3" fmla="*/ 145 h 186"/>
              <a:gd name="T4" fmla="*/ 442 w 529"/>
              <a:gd name="T5" fmla="*/ 83 h 186"/>
              <a:gd name="T6" fmla="*/ 267 w 529"/>
              <a:gd name="T7" fmla="*/ 0 h 186"/>
              <a:gd name="T8" fmla="*/ 91 w 529"/>
              <a:gd name="T9" fmla="*/ 83 h 186"/>
              <a:gd name="T10" fmla="*/ 0 w 529"/>
              <a:gd name="T11" fmla="*/ 147 h 186"/>
              <a:gd name="T12" fmla="*/ 8 w 529"/>
              <a:gd name="T13" fmla="*/ 176 h 186"/>
              <a:gd name="T14" fmla="*/ 7 w 529"/>
              <a:gd name="T15" fmla="*/ 186 h 186"/>
              <a:gd name="T16" fmla="*/ 119 w 529"/>
              <a:gd name="T17" fmla="*/ 112 h 186"/>
              <a:gd name="T18" fmla="*/ 267 w 529"/>
              <a:gd name="T19" fmla="*/ 40 h 186"/>
              <a:gd name="T20" fmla="*/ 415 w 529"/>
              <a:gd name="T21" fmla="*/ 112 h 186"/>
              <a:gd name="T22" fmla="*/ 520 w 529"/>
              <a:gd name="T23" fmla="*/ 184 h 186"/>
              <a:gd name="T24" fmla="*/ 520 w 529"/>
              <a:gd name="T25" fmla="*/ 17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9" h="186">
                <a:moveTo>
                  <a:pt x="520" y="171"/>
                </a:moveTo>
                <a:cubicBezTo>
                  <a:pt x="521" y="162"/>
                  <a:pt x="524" y="153"/>
                  <a:pt x="529" y="145"/>
                </a:cubicBezTo>
                <a:cubicBezTo>
                  <a:pt x="494" y="132"/>
                  <a:pt x="469" y="109"/>
                  <a:pt x="442" y="83"/>
                </a:cubicBezTo>
                <a:cubicBezTo>
                  <a:pt x="402" y="44"/>
                  <a:pt x="356" y="0"/>
                  <a:pt x="267" y="0"/>
                </a:cubicBezTo>
                <a:cubicBezTo>
                  <a:pt x="178" y="0"/>
                  <a:pt x="132" y="44"/>
                  <a:pt x="91" y="83"/>
                </a:cubicBezTo>
                <a:cubicBezTo>
                  <a:pt x="63" y="110"/>
                  <a:pt x="38" y="135"/>
                  <a:pt x="0" y="147"/>
                </a:cubicBezTo>
                <a:cubicBezTo>
                  <a:pt x="5" y="155"/>
                  <a:pt x="8" y="165"/>
                  <a:pt x="8" y="176"/>
                </a:cubicBezTo>
                <a:cubicBezTo>
                  <a:pt x="8" y="180"/>
                  <a:pt x="7" y="183"/>
                  <a:pt x="7" y="186"/>
                </a:cubicBezTo>
                <a:cubicBezTo>
                  <a:pt x="57" y="172"/>
                  <a:pt x="89" y="140"/>
                  <a:pt x="119" y="112"/>
                </a:cubicBezTo>
                <a:cubicBezTo>
                  <a:pt x="159" y="73"/>
                  <a:pt x="194" y="40"/>
                  <a:pt x="267" y="40"/>
                </a:cubicBezTo>
                <a:cubicBezTo>
                  <a:pt x="340" y="40"/>
                  <a:pt x="374" y="73"/>
                  <a:pt x="415" y="112"/>
                </a:cubicBezTo>
                <a:cubicBezTo>
                  <a:pt x="443" y="139"/>
                  <a:pt x="474" y="169"/>
                  <a:pt x="520" y="184"/>
                </a:cubicBezTo>
                <a:cubicBezTo>
                  <a:pt x="520" y="180"/>
                  <a:pt x="520" y="176"/>
                  <a:pt x="520" y="17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5B20D4A8-AA12-445E-9C58-986E2F15478F}"/>
              </a:ext>
            </a:extLst>
          </p:cNvPr>
          <p:cNvSpPr>
            <a:spLocks/>
          </p:cNvSpPr>
          <p:nvPr/>
        </p:nvSpPr>
        <p:spPr bwMode="auto">
          <a:xfrm>
            <a:off x="1163638" y="2180195"/>
            <a:ext cx="1085850" cy="704850"/>
          </a:xfrm>
          <a:custGeom>
            <a:avLst/>
            <a:gdLst>
              <a:gd name="T0" fmla="*/ 282 w 289"/>
              <a:gd name="T1" fmla="*/ 171 h 187"/>
              <a:gd name="T2" fmla="*/ 289 w 289"/>
              <a:gd name="T3" fmla="*/ 147 h 187"/>
              <a:gd name="T4" fmla="*/ 196 w 289"/>
              <a:gd name="T5" fmla="*/ 83 h 187"/>
              <a:gd name="T6" fmla="*/ 20 w 289"/>
              <a:gd name="T7" fmla="*/ 0 h 187"/>
              <a:gd name="T8" fmla="*/ 0 w 289"/>
              <a:gd name="T9" fmla="*/ 20 h 187"/>
              <a:gd name="T10" fmla="*/ 20 w 289"/>
              <a:gd name="T11" fmla="*/ 40 h 187"/>
              <a:gd name="T12" fmla="*/ 168 w 289"/>
              <a:gd name="T13" fmla="*/ 112 h 187"/>
              <a:gd name="T14" fmla="*/ 283 w 289"/>
              <a:gd name="T15" fmla="*/ 187 h 187"/>
              <a:gd name="T16" fmla="*/ 282 w 289"/>
              <a:gd name="T17" fmla="*/ 171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9" h="187">
                <a:moveTo>
                  <a:pt x="282" y="171"/>
                </a:moveTo>
                <a:cubicBezTo>
                  <a:pt x="283" y="163"/>
                  <a:pt x="286" y="155"/>
                  <a:pt x="289" y="147"/>
                </a:cubicBezTo>
                <a:cubicBezTo>
                  <a:pt x="251" y="135"/>
                  <a:pt x="225" y="111"/>
                  <a:pt x="196" y="83"/>
                </a:cubicBezTo>
                <a:cubicBezTo>
                  <a:pt x="155" y="44"/>
                  <a:pt x="109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93" y="40"/>
                  <a:pt x="128" y="73"/>
                  <a:pt x="168" y="112"/>
                </a:cubicBezTo>
                <a:cubicBezTo>
                  <a:pt x="198" y="141"/>
                  <a:pt x="232" y="173"/>
                  <a:pt x="283" y="187"/>
                </a:cubicBezTo>
                <a:cubicBezTo>
                  <a:pt x="282" y="182"/>
                  <a:pt x="282" y="177"/>
                  <a:pt x="282" y="17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7" name="Group 15">
            <a:extLst>
              <a:ext uri="{FF2B5EF4-FFF2-40B4-BE49-F238E27FC236}">
                <a16:creationId xmlns:a16="http://schemas.microsoft.com/office/drawing/2014/main" id="{E9AC5747-CF7B-472B-B025-CE60035BD966}"/>
              </a:ext>
            </a:extLst>
          </p:cNvPr>
          <p:cNvGrpSpPr/>
          <p:nvPr/>
        </p:nvGrpSpPr>
        <p:grpSpPr>
          <a:xfrm>
            <a:off x="1854201" y="2643745"/>
            <a:ext cx="1182688" cy="2146300"/>
            <a:chOff x="1854201" y="2590800"/>
            <a:chExt cx="1182688" cy="2146300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0E3BAA03-F479-412A-9463-180AB78D3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88EA156D-C415-4037-8FB8-647DAFD53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21F73E44-8196-4ACC-B100-184211A73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1488465F-E4C8-446A-963F-E6D10ED948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6D553FEF-7DC1-498A-8B12-E0FB9895F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5C9F3DD1-DD1C-467F-877C-1442672E4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14" name="Group 16">
            <a:extLst>
              <a:ext uri="{FF2B5EF4-FFF2-40B4-BE49-F238E27FC236}">
                <a16:creationId xmlns:a16="http://schemas.microsoft.com/office/drawing/2014/main" id="{02F03806-A6F7-4710-BF64-CBAC482F56A5}"/>
              </a:ext>
            </a:extLst>
          </p:cNvPr>
          <p:cNvGrpSpPr/>
          <p:nvPr/>
        </p:nvGrpSpPr>
        <p:grpSpPr>
          <a:xfrm>
            <a:off x="4304507" y="2643745"/>
            <a:ext cx="1182688" cy="2146300"/>
            <a:chOff x="1854201" y="2590800"/>
            <a:chExt cx="1182688" cy="2146300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E60CF2AF-9B94-4CCD-A58F-5EFF54F9C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38E2B6A3-68A3-44E3-ACF7-0B61B93BD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73253116-5C5F-4640-81FB-F9EEE41E2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3D19B29F-CA41-4095-B203-E7EF67D05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88DFAC5D-8BBA-4532-9A1C-4D40F6219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88F411F8-BE3A-4872-8B4C-CD82DFB17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21" name="Group 23">
            <a:extLst>
              <a:ext uri="{FF2B5EF4-FFF2-40B4-BE49-F238E27FC236}">
                <a16:creationId xmlns:a16="http://schemas.microsoft.com/office/drawing/2014/main" id="{D9D1BEAF-A52D-411E-8E22-3B4476A55CC6}"/>
              </a:ext>
            </a:extLst>
          </p:cNvPr>
          <p:cNvGrpSpPr/>
          <p:nvPr/>
        </p:nvGrpSpPr>
        <p:grpSpPr>
          <a:xfrm>
            <a:off x="6678613" y="2643745"/>
            <a:ext cx="1182688" cy="2146300"/>
            <a:chOff x="1854201" y="2590800"/>
            <a:chExt cx="1182688" cy="2146300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0543790-1236-41B1-87A5-6A8A34437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D046F219-8AF5-4C89-A405-FC30D1BD6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7B8116BC-111C-4E05-8CBF-16452F6FC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27D231D-B77B-4774-8727-06AC64A39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3040EF-A9DC-460B-BD9E-B5DE352C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E8D5481-9E6F-4D0E-9150-8062F2E2F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grpSp>
        <p:nvGrpSpPr>
          <p:cNvPr id="28" name="Group 30">
            <a:extLst>
              <a:ext uri="{FF2B5EF4-FFF2-40B4-BE49-F238E27FC236}">
                <a16:creationId xmlns:a16="http://schemas.microsoft.com/office/drawing/2014/main" id="{17548ED3-2972-4A27-911B-5A8040EE477B}"/>
              </a:ext>
            </a:extLst>
          </p:cNvPr>
          <p:cNvGrpSpPr/>
          <p:nvPr/>
        </p:nvGrpSpPr>
        <p:grpSpPr>
          <a:xfrm>
            <a:off x="9132889" y="2643745"/>
            <a:ext cx="1182688" cy="2146300"/>
            <a:chOff x="1854201" y="2590800"/>
            <a:chExt cx="1182688" cy="2146300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FDE1E0BF-446D-43E3-B8CB-639EA0499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201" y="3660775"/>
              <a:ext cx="1182688" cy="1076325"/>
            </a:xfrm>
            <a:custGeom>
              <a:avLst/>
              <a:gdLst>
                <a:gd name="T0" fmla="*/ 315 w 315"/>
                <a:gd name="T1" fmla="*/ 230 h 286"/>
                <a:gd name="T2" fmla="*/ 315 w 315"/>
                <a:gd name="T3" fmla="*/ 0 h 286"/>
                <a:gd name="T4" fmla="*/ 0 w 315"/>
                <a:gd name="T5" fmla="*/ 0 h 286"/>
                <a:gd name="T6" fmla="*/ 0 w 315"/>
                <a:gd name="T7" fmla="*/ 230 h 286"/>
                <a:gd name="T8" fmla="*/ 56 w 315"/>
                <a:gd name="T9" fmla="*/ 286 h 286"/>
                <a:gd name="T10" fmla="*/ 259 w 315"/>
                <a:gd name="T11" fmla="*/ 286 h 286"/>
                <a:gd name="T12" fmla="*/ 315 w 315"/>
                <a:gd name="T13" fmla="*/ 23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86">
                  <a:moveTo>
                    <a:pt x="315" y="23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61"/>
                    <a:pt x="25" y="286"/>
                    <a:pt x="56" y="286"/>
                  </a:cubicBezTo>
                  <a:cubicBezTo>
                    <a:pt x="259" y="286"/>
                    <a:pt x="259" y="286"/>
                    <a:pt x="259" y="286"/>
                  </a:cubicBezTo>
                  <a:cubicBezTo>
                    <a:pt x="290" y="286"/>
                    <a:pt x="315" y="261"/>
                    <a:pt x="315" y="2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55597F2A-3A33-4077-951A-4A4879FE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4201" y="3660775"/>
              <a:ext cx="1182688" cy="17621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B388A273-D7FF-4E70-B744-48E10BD4B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613" y="2703513"/>
              <a:ext cx="173038" cy="173038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6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6" y="10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6"/>
                    <a:pt x="35" y="46"/>
                    <a:pt x="23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1CAD476C-B7C8-4B45-93A6-383704B93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1551" y="2590800"/>
              <a:ext cx="404813" cy="1174750"/>
            </a:xfrm>
            <a:custGeom>
              <a:avLst/>
              <a:gdLst>
                <a:gd name="T0" fmla="*/ 45 w 108"/>
                <a:gd name="T1" fmla="*/ 312 h 312"/>
                <a:gd name="T2" fmla="*/ 45 w 108"/>
                <a:gd name="T3" fmla="*/ 147 h 312"/>
                <a:gd name="T4" fmla="*/ 20 w 108"/>
                <a:gd name="T5" fmla="*/ 94 h 312"/>
                <a:gd name="T6" fmla="*/ 1 w 108"/>
                <a:gd name="T7" fmla="*/ 49 h 312"/>
                <a:gd name="T8" fmla="*/ 49 w 108"/>
                <a:gd name="T9" fmla="*/ 0 h 312"/>
                <a:gd name="T10" fmla="*/ 55 w 108"/>
                <a:gd name="T11" fmla="*/ 0 h 312"/>
                <a:gd name="T12" fmla="*/ 108 w 108"/>
                <a:gd name="T13" fmla="*/ 53 h 312"/>
                <a:gd name="T14" fmla="*/ 89 w 108"/>
                <a:gd name="T15" fmla="*/ 95 h 312"/>
                <a:gd name="T16" fmla="*/ 64 w 108"/>
                <a:gd name="T17" fmla="*/ 147 h 312"/>
                <a:gd name="T18" fmla="*/ 64 w 108"/>
                <a:gd name="T19" fmla="*/ 312 h 312"/>
                <a:gd name="T20" fmla="*/ 45 w 108"/>
                <a:gd name="T21" fmla="*/ 312 h 312"/>
                <a:gd name="T22" fmla="*/ 55 w 108"/>
                <a:gd name="T23" fmla="*/ 19 h 312"/>
                <a:gd name="T24" fmla="*/ 20 w 108"/>
                <a:gd name="T25" fmla="*/ 53 h 312"/>
                <a:gd name="T26" fmla="*/ 55 w 108"/>
                <a:gd name="T27" fmla="*/ 88 h 312"/>
                <a:gd name="T28" fmla="*/ 89 w 108"/>
                <a:gd name="T29" fmla="*/ 53 h 312"/>
                <a:gd name="T30" fmla="*/ 55 w 108"/>
                <a:gd name="T31" fmla="*/ 19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312">
                  <a:moveTo>
                    <a:pt x="45" y="312"/>
                  </a:moveTo>
                  <a:cubicBezTo>
                    <a:pt x="45" y="147"/>
                    <a:pt x="45" y="147"/>
                    <a:pt x="45" y="147"/>
                  </a:cubicBezTo>
                  <a:cubicBezTo>
                    <a:pt x="45" y="127"/>
                    <a:pt x="36" y="108"/>
                    <a:pt x="20" y="94"/>
                  </a:cubicBezTo>
                  <a:cubicBezTo>
                    <a:pt x="7" y="83"/>
                    <a:pt x="0" y="66"/>
                    <a:pt x="1" y="49"/>
                  </a:cubicBezTo>
                  <a:cubicBezTo>
                    <a:pt x="3" y="23"/>
                    <a:pt x="23" y="3"/>
                    <a:pt x="49" y="0"/>
                  </a:cubicBezTo>
                  <a:cubicBezTo>
                    <a:pt x="51" y="0"/>
                    <a:pt x="53" y="0"/>
                    <a:pt x="55" y="0"/>
                  </a:cubicBezTo>
                  <a:cubicBezTo>
                    <a:pt x="84" y="0"/>
                    <a:pt x="108" y="24"/>
                    <a:pt x="108" y="53"/>
                  </a:cubicBezTo>
                  <a:cubicBezTo>
                    <a:pt x="108" y="69"/>
                    <a:pt x="101" y="84"/>
                    <a:pt x="89" y="95"/>
                  </a:cubicBezTo>
                  <a:cubicBezTo>
                    <a:pt x="73" y="107"/>
                    <a:pt x="64" y="126"/>
                    <a:pt x="64" y="147"/>
                  </a:cubicBezTo>
                  <a:cubicBezTo>
                    <a:pt x="64" y="312"/>
                    <a:pt x="64" y="312"/>
                    <a:pt x="64" y="312"/>
                  </a:cubicBezTo>
                  <a:lnTo>
                    <a:pt x="45" y="312"/>
                  </a:lnTo>
                  <a:close/>
                  <a:moveTo>
                    <a:pt x="55" y="19"/>
                  </a:moveTo>
                  <a:cubicBezTo>
                    <a:pt x="36" y="19"/>
                    <a:pt x="20" y="34"/>
                    <a:pt x="20" y="53"/>
                  </a:cubicBezTo>
                  <a:cubicBezTo>
                    <a:pt x="20" y="72"/>
                    <a:pt x="36" y="88"/>
                    <a:pt x="55" y="88"/>
                  </a:cubicBezTo>
                  <a:cubicBezTo>
                    <a:pt x="74" y="88"/>
                    <a:pt x="89" y="72"/>
                    <a:pt x="89" y="53"/>
                  </a:cubicBezTo>
                  <a:cubicBezTo>
                    <a:pt x="89" y="34"/>
                    <a:pt x="74" y="19"/>
                    <a:pt x="55" y="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A760D664-B6D1-4B65-86BC-7903FC0A2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601" y="3683000"/>
              <a:ext cx="120650" cy="120650"/>
            </a:xfrm>
            <a:custGeom>
              <a:avLst/>
              <a:gdLst>
                <a:gd name="T0" fmla="*/ 16 w 32"/>
                <a:gd name="T1" fmla="*/ 32 h 32"/>
                <a:gd name="T2" fmla="*/ 16 w 32"/>
                <a:gd name="T3" fmla="*/ 32 h 32"/>
                <a:gd name="T4" fmla="*/ 0 w 32"/>
                <a:gd name="T5" fmla="*/ 16 h 32"/>
                <a:gd name="T6" fmla="*/ 0 w 32"/>
                <a:gd name="T7" fmla="*/ 16 h 32"/>
                <a:gd name="T8" fmla="*/ 16 w 32"/>
                <a:gd name="T9" fmla="*/ 0 h 32"/>
                <a:gd name="T10" fmla="*/ 16 w 32"/>
                <a:gd name="T11" fmla="*/ 0 h 32"/>
                <a:gd name="T12" fmla="*/ 32 w 32"/>
                <a:gd name="T13" fmla="*/ 16 h 32"/>
                <a:gd name="T14" fmla="*/ 32 w 32"/>
                <a:gd name="T15" fmla="*/ 16 h 32"/>
                <a:gd name="T16" fmla="*/ 16 w 32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8674D57C-0A4B-4BA6-87DB-D09F9A313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3713163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8 w 16"/>
                <a:gd name="T3" fmla="*/ 17 h 17"/>
                <a:gd name="T4" fmla="*/ 0 w 16"/>
                <a:gd name="T5" fmla="*/ 8 h 17"/>
                <a:gd name="T6" fmla="*/ 0 w 16"/>
                <a:gd name="T7" fmla="*/ 8 h 17"/>
                <a:gd name="T8" fmla="*/ 8 w 16"/>
                <a:gd name="T9" fmla="*/ 0 h 17"/>
                <a:gd name="T10" fmla="*/ 8 w 16"/>
                <a:gd name="T11" fmla="*/ 0 h 17"/>
                <a:gd name="T12" fmla="*/ 16 w 16"/>
                <a:gd name="T13" fmla="*/ 8 h 17"/>
                <a:gd name="T14" fmla="*/ 16 w 16"/>
                <a:gd name="T15" fmla="*/ 8 h 17"/>
                <a:gd name="T16" fmla="*/ 8 w 16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3" y="17"/>
                    <a:pt x="0" y="1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3"/>
                    <a:pt x="12" y="17"/>
                    <a:pt x="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35" name="Inhaltsplatzhalter 4">
            <a:extLst>
              <a:ext uri="{FF2B5EF4-FFF2-40B4-BE49-F238E27FC236}">
                <a16:creationId xmlns:a16="http://schemas.microsoft.com/office/drawing/2014/main" id="{591B0594-A058-4C3A-B1D0-B932CDCEE2E7}"/>
              </a:ext>
            </a:extLst>
          </p:cNvPr>
          <p:cNvSpPr txBox="1">
            <a:spLocks/>
          </p:cNvSpPr>
          <p:nvPr/>
        </p:nvSpPr>
        <p:spPr>
          <a:xfrm>
            <a:off x="1385376" y="4865167"/>
            <a:ext cx="2185423" cy="20313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C63E7"/>
                </a:solidFill>
                <a:effectLst/>
                <a:uLnTx/>
                <a:uFillTx/>
                <a:latin typeface="+mn-ea"/>
                <a:cs typeface="+mn-cs"/>
              </a:rPr>
              <a:t>添加标题文字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+mn-ea"/>
              </a:rPr>
            </a:br>
            <a:r>
              <a:rPr lang="zh-CN" altLang="en-US" sz="1200" dirty="0">
                <a:latin typeface="+mn-ea"/>
              </a:rPr>
              <a:t>双击输入替换内容</a:t>
            </a:r>
            <a:r>
              <a:rPr lang="en-US" altLang="zh-CN" sz="1200" dirty="0">
                <a:latin typeface="+mn-ea"/>
              </a:rPr>
              <a:t>58pic.com</a:t>
            </a:r>
            <a:r>
              <a:rPr lang="zh-CN" altLang="en-US" sz="1200" dirty="0">
                <a:latin typeface="+mn-ea"/>
              </a:rPr>
              <a:t>双击输入双击输入替换内容</a:t>
            </a:r>
            <a:r>
              <a:rPr lang="en-US" altLang="zh-CN" sz="1200" dirty="0">
                <a:latin typeface="+mn-ea"/>
              </a:rPr>
              <a:t>58pic.com</a:t>
            </a:r>
            <a:r>
              <a:rPr lang="zh-CN" altLang="en-US" sz="1200" dirty="0">
                <a:latin typeface="+mn-ea"/>
              </a:rPr>
              <a:t>双击输入</a:t>
            </a:r>
            <a:endParaRPr lang="en-US" altLang="zh-CN" sz="1200" dirty="0">
              <a:latin typeface="+mn-ea"/>
            </a:endParaRPr>
          </a:p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  <a:defRPr/>
            </a:pPr>
            <a:endParaRPr lang="en-US" altLang="zh-CN" sz="1400" dirty="0">
              <a:latin typeface="+mn-ea"/>
            </a:endParaRPr>
          </a:p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4AE1B9F1-171C-45CE-A317-6869506D646F}"/>
              </a:ext>
            </a:extLst>
          </p:cNvPr>
          <p:cNvSpPr txBox="1">
            <a:spLocks/>
          </p:cNvSpPr>
          <p:nvPr/>
        </p:nvSpPr>
        <p:spPr>
          <a:xfrm>
            <a:off x="6253604" y="4881370"/>
            <a:ext cx="2246266" cy="13007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  <a:defRPr/>
            </a:pPr>
            <a:r>
              <a:rPr lang="en-US" altLang="zh-CN" sz="2000" b="1" dirty="0" err="1">
                <a:solidFill>
                  <a:srgbClr val="6C63E7"/>
                </a:solidFill>
                <a:latin typeface="+mn-ea"/>
              </a:rPr>
              <a:t>添加标题文字</a:t>
            </a:r>
            <a:br>
              <a:rPr lang="en-US" altLang="zh-CN" sz="1800" b="1" dirty="0">
                <a:solidFill>
                  <a:prstClr val="white">
                    <a:lumMod val="50000"/>
                  </a:prstClr>
                </a:solidFill>
                <a:latin typeface="+mn-ea"/>
              </a:rPr>
            </a:br>
            <a:r>
              <a:rPr lang="zh-CN" altLang="en-US" sz="1200" dirty="0">
                <a:latin typeface="+mn-ea"/>
              </a:rPr>
              <a:t>双击输入替换内容</a:t>
            </a:r>
            <a:r>
              <a:rPr lang="en-US" altLang="zh-CN" sz="1200" dirty="0">
                <a:latin typeface="+mn-ea"/>
              </a:rPr>
              <a:t>58pic.com</a:t>
            </a:r>
            <a:r>
              <a:rPr lang="zh-CN" altLang="en-US" sz="1200" dirty="0">
                <a:latin typeface="+mn-ea"/>
              </a:rPr>
              <a:t>双击输入双击输入替换内容</a:t>
            </a:r>
            <a:r>
              <a:rPr lang="en-US" altLang="zh-CN" sz="1200" dirty="0">
                <a:latin typeface="+mn-ea"/>
              </a:rPr>
              <a:t>58pic.com</a:t>
            </a:r>
            <a:r>
              <a:rPr lang="zh-CN" altLang="en-US" sz="1200" dirty="0">
                <a:latin typeface="+mn-ea"/>
              </a:rPr>
              <a:t>双击输入</a:t>
            </a:r>
            <a:endParaRPr lang="en-US" altLang="zh-CN" sz="1200" dirty="0">
              <a:latin typeface="+mn-ea"/>
            </a:endParaRPr>
          </a:p>
        </p:txBody>
      </p:sp>
      <p:sp>
        <p:nvSpPr>
          <p:cNvPr id="37" name="Inhaltsplatzhalter 4">
            <a:extLst>
              <a:ext uri="{FF2B5EF4-FFF2-40B4-BE49-F238E27FC236}">
                <a16:creationId xmlns:a16="http://schemas.microsoft.com/office/drawing/2014/main" id="{A2448696-438A-4BC4-8A08-29CC0D32CEF6}"/>
              </a:ext>
            </a:extLst>
          </p:cNvPr>
          <p:cNvSpPr txBox="1">
            <a:spLocks/>
          </p:cNvSpPr>
          <p:nvPr/>
        </p:nvSpPr>
        <p:spPr>
          <a:xfrm>
            <a:off x="3800322" y="4865167"/>
            <a:ext cx="2185422" cy="1260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  <a:defRPr/>
            </a:pPr>
            <a:r>
              <a:rPr lang="en-US" altLang="zh-CN" sz="2000" b="1" dirty="0" err="1">
                <a:solidFill>
                  <a:srgbClr val="6C63E7"/>
                </a:solidFill>
                <a:latin typeface="+mn-ea"/>
              </a:rPr>
              <a:t>添加标题文字</a:t>
            </a:r>
            <a:br>
              <a:rPr lang="en-US" altLang="zh-CN" sz="1800" b="1" dirty="0">
                <a:solidFill>
                  <a:prstClr val="white">
                    <a:lumMod val="50000"/>
                  </a:prstClr>
                </a:solidFill>
                <a:latin typeface="+mn-ea"/>
              </a:rPr>
            </a:br>
            <a:r>
              <a:rPr lang="zh-CN" altLang="en-US" sz="1200" dirty="0">
                <a:latin typeface="+mn-ea"/>
              </a:rPr>
              <a:t>双击输入替换内容</a:t>
            </a:r>
            <a:r>
              <a:rPr lang="en-US" altLang="zh-CN" sz="1200" dirty="0">
                <a:latin typeface="+mn-ea"/>
              </a:rPr>
              <a:t>58pic.com</a:t>
            </a:r>
            <a:r>
              <a:rPr lang="zh-CN" altLang="en-US" sz="1200" dirty="0">
                <a:latin typeface="+mn-ea"/>
              </a:rPr>
              <a:t>双击输入双击输入替换内容</a:t>
            </a:r>
            <a:r>
              <a:rPr lang="en-US" altLang="zh-CN" sz="1200" dirty="0">
                <a:latin typeface="+mn-ea"/>
              </a:rPr>
              <a:t>58pic.com</a:t>
            </a:r>
            <a:r>
              <a:rPr lang="zh-CN" altLang="en-US" sz="1200" dirty="0">
                <a:latin typeface="+mn-ea"/>
              </a:rPr>
              <a:t>双击输入</a:t>
            </a:r>
            <a:endParaRPr lang="en-US" altLang="zh-CN" sz="1400" dirty="0">
              <a:latin typeface="微软雅黑" pitchFamily="34" charset="-122"/>
            </a:endParaRPr>
          </a:p>
        </p:txBody>
      </p:sp>
      <p:sp>
        <p:nvSpPr>
          <p:cNvPr id="38" name="Inhaltsplatzhalter 4">
            <a:extLst>
              <a:ext uri="{FF2B5EF4-FFF2-40B4-BE49-F238E27FC236}">
                <a16:creationId xmlns:a16="http://schemas.microsoft.com/office/drawing/2014/main" id="{13A488EF-2539-400E-AF5F-E8FBD792B34B}"/>
              </a:ext>
            </a:extLst>
          </p:cNvPr>
          <p:cNvSpPr txBox="1">
            <a:spLocks/>
          </p:cNvSpPr>
          <p:nvPr/>
        </p:nvSpPr>
        <p:spPr>
          <a:xfrm>
            <a:off x="8698432" y="4903506"/>
            <a:ext cx="2108192" cy="1260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  <a:defRPr/>
            </a:pPr>
            <a:r>
              <a:rPr lang="en-US" altLang="zh-CN" sz="2000" b="1" dirty="0" err="1">
                <a:solidFill>
                  <a:srgbClr val="6C63E7"/>
                </a:solidFill>
                <a:latin typeface="+mn-ea"/>
              </a:rPr>
              <a:t>添加标题文字</a:t>
            </a:r>
            <a:br>
              <a:rPr lang="en-US" altLang="zh-CN" sz="1600" b="1" dirty="0">
                <a:solidFill>
                  <a:prstClr val="white">
                    <a:lumMod val="50000"/>
                  </a:prstClr>
                </a:solidFill>
                <a:latin typeface="+mn-ea"/>
              </a:rPr>
            </a:br>
            <a:r>
              <a:rPr lang="zh-CN" altLang="en-US" sz="1200" dirty="0">
                <a:latin typeface="+mn-ea"/>
              </a:rPr>
              <a:t>双击输入替换内容</a:t>
            </a:r>
            <a:r>
              <a:rPr lang="en-US" altLang="zh-CN" sz="1200" dirty="0">
                <a:latin typeface="+mn-ea"/>
              </a:rPr>
              <a:t>58pic.com</a:t>
            </a:r>
            <a:r>
              <a:rPr lang="zh-CN" altLang="en-US" sz="1200" dirty="0">
                <a:latin typeface="+mn-ea"/>
              </a:rPr>
              <a:t>双击输入双击输入替换内容</a:t>
            </a:r>
            <a:r>
              <a:rPr lang="en-US" altLang="zh-CN" sz="1200" dirty="0">
                <a:latin typeface="+mn-ea"/>
              </a:rPr>
              <a:t>58pic.com</a:t>
            </a:r>
            <a:r>
              <a:rPr lang="zh-CN" altLang="en-US" sz="1200" dirty="0">
                <a:latin typeface="+mn-ea"/>
              </a:rPr>
              <a:t>双击输入</a:t>
            </a:r>
            <a:endParaRPr lang="en-US" altLang="zh-CN" sz="1200" dirty="0">
              <a:latin typeface="+mn-ea"/>
            </a:endParaRPr>
          </a:p>
        </p:txBody>
      </p:sp>
      <p:grpSp>
        <p:nvGrpSpPr>
          <p:cNvPr id="39" name="Group 46">
            <a:extLst>
              <a:ext uri="{FF2B5EF4-FFF2-40B4-BE49-F238E27FC236}">
                <a16:creationId xmlns:a16="http://schemas.microsoft.com/office/drawing/2014/main" id="{82C7BDE9-DE22-472A-8BF4-A3F00DE09F06}"/>
              </a:ext>
            </a:extLst>
          </p:cNvPr>
          <p:cNvGrpSpPr/>
          <p:nvPr/>
        </p:nvGrpSpPr>
        <p:grpSpPr>
          <a:xfrm>
            <a:off x="2120407" y="3986376"/>
            <a:ext cx="647100" cy="650656"/>
            <a:chOff x="5402263" y="3448050"/>
            <a:chExt cx="577849" cy="581025"/>
          </a:xfrm>
          <a:solidFill>
            <a:schemeClr val="bg1"/>
          </a:solidFill>
        </p:grpSpPr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CC76085B-FE19-4F99-926D-468ADBB5C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263" y="3636963"/>
              <a:ext cx="77787" cy="28575"/>
            </a:xfrm>
            <a:custGeom>
              <a:avLst/>
              <a:gdLst>
                <a:gd name="T0" fmla="*/ 88 w 494"/>
                <a:gd name="T1" fmla="*/ 0 h 177"/>
                <a:gd name="T2" fmla="*/ 406 w 494"/>
                <a:gd name="T3" fmla="*/ 0 h 177"/>
                <a:gd name="T4" fmla="*/ 429 w 494"/>
                <a:gd name="T5" fmla="*/ 3 h 177"/>
                <a:gd name="T6" fmla="*/ 450 w 494"/>
                <a:gd name="T7" fmla="*/ 12 h 177"/>
                <a:gd name="T8" fmla="*/ 469 w 494"/>
                <a:gd name="T9" fmla="*/ 25 h 177"/>
                <a:gd name="T10" fmla="*/ 482 w 494"/>
                <a:gd name="T11" fmla="*/ 43 h 177"/>
                <a:gd name="T12" fmla="*/ 491 w 494"/>
                <a:gd name="T13" fmla="*/ 65 h 177"/>
                <a:gd name="T14" fmla="*/ 494 w 494"/>
                <a:gd name="T15" fmla="*/ 89 h 177"/>
                <a:gd name="T16" fmla="*/ 491 w 494"/>
                <a:gd name="T17" fmla="*/ 112 h 177"/>
                <a:gd name="T18" fmla="*/ 482 w 494"/>
                <a:gd name="T19" fmla="*/ 133 h 177"/>
                <a:gd name="T20" fmla="*/ 469 w 494"/>
                <a:gd name="T21" fmla="*/ 151 h 177"/>
                <a:gd name="T22" fmla="*/ 450 w 494"/>
                <a:gd name="T23" fmla="*/ 165 h 177"/>
                <a:gd name="T24" fmla="*/ 429 w 494"/>
                <a:gd name="T25" fmla="*/ 174 h 177"/>
                <a:gd name="T26" fmla="*/ 406 w 494"/>
                <a:gd name="T27" fmla="*/ 177 h 177"/>
                <a:gd name="T28" fmla="*/ 88 w 494"/>
                <a:gd name="T29" fmla="*/ 177 h 177"/>
                <a:gd name="T30" fmla="*/ 65 w 494"/>
                <a:gd name="T31" fmla="*/ 174 h 177"/>
                <a:gd name="T32" fmla="*/ 44 w 494"/>
                <a:gd name="T33" fmla="*/ 165 h 177"/>
                <a:gd name="T34" fmla="*/ 25 w 494"/>
                <a:gd name="T35" fmla="*/ 151 h 177"/>
                <a:gd name="T36" fmla="*/ 12 w 494"/>
                <a:gd name="T37" fmla="*/ 133 h 177"/>
                <a:gd name="T38" fmla="*/ 3 w 494"/>
                <a:gd name="T39" fmla="*/ 112 h 177"/>
                <a:gd name="T40" fmla="*/ 0 w 494"/>
                <a:gd name="T41" fmla="*/ 89 h 177"/>
                <a:gd name="T42" fmla="*/ 3 w 494"/>
                <a:gd name="T43" fmla="*/ 65 h 177"/>
                <a:gd name="T44" fmla="*/ 12 w 494"/>
                <a:gd name="T45" fmla="*/ 43 h 177"/>
                <a:gd name="T46" fmla="*/ 25 w 494"/>
                <a:gd name="T47" fmla="*/ 25 h 177"/>
                <a:gd name="T48" fmla="*/ 44 w 494"/>
                <a:gd name="T49" fmla="*/ 12 h 177"/>
                <a:gd name="T50" fmla="*/ 65 w 494"/>
                <a:gd name="T51" fmla="*/ 3 h 177"/>
                <a:gd name="T52" fmla="*/ 88 w 494"/>
                <a:gd name="T5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4" h="177">
                  <a:moveTo>
                    <a:pt x="88" y="0"/>
                  </a:moveTo>
                  <a:lnTo>
                    <a:pt x="406" y="0"/>
                  </a:lnTo>
                  <a:lnTo>
                    <a:pt x="429" y="3"/>
                  </a:lnTo>
                  <a:lnTo>
                    <a:pt x="450" y="12"/>
                  </a:lnTo>
                  <a:lnTo>
                    <a:pt x="469" y="25"/>
                  </a:lnTo>
                  <a:lnTo>
                    <a:pt x="482" y="43"/>
                  </a:lnTo>
                  <a:lnTo>
                    <a:pt x="491" y="65"/>
                  </a:lnTo>
                  <a:lnTo>
                    <a:pt x="494" y="89"/>
                  </a:lnTo>
                  <a:lnTo>
                    <a:pt x="491" y="112"/>
                  </a:lnTo>
                  <a:lnTo>
                    <a:pt x="482" y="133"/>
                  </a:lnTo>
                  <a:lnTo>
                    <a:pt x="469" y="151"/>
                  </a:lnTo>
                  <a:lnTo>
                    <a:pt x="450" y="165"/>
                  </a:lnTo>
                  <a:lnTo>
                    <a:pt x="429" y="174"/>
                  </a:lnTo>
                  <a:lnTo>
                    <a:pt x="406" y="177"/>
                  </a:lnTo>
                  <a:lnTo>
                    <a:pt x="88" y="177"/>
                  </a:lnTo>
                  <a:lnTo>
                    <a:pt x="65" y="174"/>
                  </a:lnTo>
                  <a:lnTo>
                    <a:pt x="44" y="165"/>
                  </a:lnTo>
                  <a:lnTo>
                    <a:pt x="25" y="151"/>
                  </a:lnTo>
                  <a:lnTo>
                    <a:pt x="12" y="133"/>
                  </a:lnTo>
                  <a:lnTo>
                    <a:pt x="3" y="112"/>
                  </a:lnTo>
                  <a:lnTo>
                    <a:pt x="0" y="89"/>
                  </a:lnTo>
                  <a:lnTo>
                    <a:pt x="3" y="65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7D845E53-251C-4B6E-96AB-FC7145347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3636963"/>
              <a:ext cx="77787" cy="28575"/>
            </a:xfrm>
            <a:custGeom>
              <a:avLst/>
              <a:gdLst>
                <a:gd name="T0" fmla="*/ 89 w 494"/>
                <a:gd name="T1" fmla="*/ 0 h 177"/>
                <a:gd name="T2" fmla="*/ 407 w 494"/>
                <a:gd name="T3" fmla="*/ 0 h 177"/>
                <a:gd name="T4" fmla="*/ 430 w 494"/>
                <a:gd name="T5" fmla="*/ 3 h 177"/>
                <a:gd name="T6" fmla="*/ 451 w 494"/>
                <a:gd name="T7" fmla="*/ 12 h 177"/>
                <a:gd name="T8" fmla="*/ 469 w 494"/>
                <a:gd name="T9" fmla="*/ 25 h 177"/>
                <a:gd name="T10" fmla="*/ 482 w 494"/>
                <a:gd name="T11" fmla="*/ 43 h 177"/>
                <a:gd name="T12" fmla="*/ 491 w 494"/>
                <a:gd name="T13" fmla="*/ 65 h 177"/>
                <a:gd name="T14" fmla="*/ 494 w 494"/>
                <a:gd name="T15" fmla="*/ 89 h 177"/>
                <a:gd name="T16" fmla="*/ 491 w 494"/>
                <a:gd name="T17" fmla="*/ 112 h 177"/>
                <a:gd name="T18" fmla="*/ 482 w 494"/>
                <a:gd name="T19" fmla="*/ 133 h 177"/>
                <a:gd name="T20" fmla="*/ 469 w 494"/>
                <a:gd name="T21" fmla="*/ 151 h 177"/>
                <a:gd name="T22" fmla="*/ 451 w 494"/>
                <a:gd name="T23" fmla="*/ 165 h 177"/>
                <a:gd name="T24" fmla="*/ 430 w 494"/>
                <a:gd name="T25" fmla="*/ 174 h 177"/>
                <a:gd name="T26" fmla="*/ 407 w 494"/>
                <a:gd name="T27" fmla="*/ 177 h 177"/>
                <a:gd name="T28" fmla="*/ 89 w 494"/>
                <a:gd name="T29" fmla="*/ 177 h 177"/>
                <a:gd name="T30" fmla="*/ 65 w 494"/>
                <a:gd name="T31" fmla="*/ 174 h 177"/>
                <a:gd name="T32" fmla="*/ 44 w 494"/>
                <a:gd name="T33" fmla="*/ 165 h 177"/>
                <a:gd name="T34" fmla="*/ 27 w 494"/>
                <a:gd name="T35" fmla="*/ 151 h 177"/>
                <a:gd name="T36" fmla="*/ 12 w 494"/>
                <a:gd name="T37" fmla="*/ 133 h 177"/>
                <a:gd name="T38" fmla="*/ 3 w 494"/>
                <a:gd name="T39" fmla="*/ 112 h 177"/>
                <a:gd name="T40" fmla="*/ 0 w 494"/>
                <a:gd name="T41" fmla="*/ 89 h 177"/>
                <a:gd name="T42" fmla="*/ 3 w 494"/>
                <a:gd name="T43" fmla="*/ 65 h 177"/>
                <a:gd name="T44" fmla="*/ 12 w 494"/>
                <a:gd name="T45" fmla="*/ 43 h 177"/>
                <a:gd name="T46" fmla="*/ 27 w 494"/>
                <a:gd name="T47" fmla="*/ 25 h 177"/>
                <a:gd name="T48" fmla="*/ 44 w 494"/>
                <a:gd name="T49" fmla="*/ 12 h 177"/>
                <a:gd name="T50" fmla="*/ 65 w 494"/>
                <a:gd name="T51" fmla="*/ 3 h 177"/>
                <a:gd name="T52" fmla="*/ 89 w 494"/>
                <a:gd name="T5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4" h="177">
                  <a:moveTo>
                    <a:pt x="89" y="0"/>
                  </a:moveTo>
                  <a:lnTo>
                    <a:pt x="407" y="0"/>
                  </a:lnTo>
                  <a:lnTo>
                    <a:pt x="430" y="3"/>
                  </a:lnTo>
                  <a:lnTo>
                    <a:pt x="451" y="12"/>
                  </a:lnTo>
                  <a:lnTo>
                    <a:pt x="469" y="25"/>
                  </a:lnTo>
                  <a:lnTo>
                    <a:pt x="482" y="43"/>
                  </a:lnTo>
                  <a:lnTo>
                    <a:pt x="491" y="65"/>
                  </a:lnTo>
                  <a:lnTo>
                    <a:pt x="494" y="89"/>
                  </a:lnTo>
                  <a:lnTo>
                    <a:pt x="491" y="112"/>
                  </a:lnTo>
                  <a:lnTo>
                    <a:pt x="482" y="133"/>
                  </a:lnTo>
                  <a:lnTo>
                    <a:pt x="469" y="151"/>
                  </a:lnTo>
                  <a:lnTo>
                    <a:pt x="451" y="165"/>
                  </a:lnTo>
                  <a:lnTo>
                    <a:pt x="430" y="174"/>
                  </a:lnTo>
                  <a:lnTo>
                    <a:pt x="407" y="177"/>
                  </a:lnTo>
                  <a:lnTo>
                    <a:pt x="89" y="177"/>
                  </a:lnTo>
                  <a:lnTo>
                    <a:pt x="65" y="174"/>
                  </a:lnTo>
                  <a:lnTo>
                    <a:pt x="44" y="165"/>
                  </a:lnTo>
                  <a:lnTo>
                    <a:pt x="27" y="151"/>
                  </a:lnTo>
                  <a:lnTo>
                    <a:pt x="12" y="133"/>
                  </a:lnTo>
                  <a:lnTo>
                    <a:pt x="3" y="112"/>
                  </a:lnTo>
                  <a:lnTo>
                    <a:pt x="0" y="89"/>
                  </a:lnTo>
                  <a:lnTo>
                    <a:pt x="3" y="65"/>
                  </a:lnTo>
                  <a:lnTo>
                    <a:pt x="12" y="43"/>
                  </a:lnTo>
                  <a:lnTo>
                    <a:pt x="27" y="25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BB90B4CA-3E51-4931-8062-817EB804F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3814763"/>
              <a:ext cx="65087" cy="65088"/>
            </a:xfrm>
            <a:custGeom>
              <a:avLst/>
              <a:gdLst>
                <a:gd name="T0" fmla="*/ 310 w 407"/>
                <a:gd name="T1" fmla="*/ 0 h 408"/>
                <a:gd name="T2" fmla="*/ 329 w 407"/>
                <a:gd name="T3" fmla="*/ 0 h 408"/>
                <a:gd name="T4" fmla="*/ 348 w 407"/>
                <a:gd name="T5" fmla="*/ 3 h 408"/>
                <a:gd name="T6" fmla="*/ 366 w 407"/>
                <a:gd name="T7" fmla="*/ 12 h 408"/>
                <a:gd name="T8" fmla="*/ 382 w 407"/>
                <a:gd name="T9" fmla="*/ 24 h 408"/>
                <a:gd name="T10" fmla="*/ 394 w 407"/>
                <a:gd name="T11" fmla="*/ 41 h 408"/>
                <a:gd name="T12" fmla="*/ 403 w 407"/>
                <a:gd name="T13" fmla="*/ 59 h 408"/>
                <a:gd name="T14" fmla="*/ 407 w 407"/>
                <a:gd name="T15" fmla="*/ 78 h 408"/>
                <a:gd name="T16" fmla="*/ 407 w 407"/>
                <a:gd name="T17" fmla="*/ 98 h 408"/>
                <a:gd name="T18" fmla="*/ 403 w 407"/>
                <a:gd name="T19" fmla="*/ 116 h 408"/>
                <a:gd name="T20" fmla="*/ 394 w 407"/>
                <a:gd name="T21" fmla="*/ 134 h 408"/>
                <a:gd name="T22" fmla="*/ 382 w 407"/>
                <a:gd name="T23" fmla="*/ 150 h 408"/>
                <a:gd name="T24" fmla="*/ 151 w 407"/>
                <a:gd name="T25" fmla="*/ 381 h 408"/>
                <a:gd name="T26" fmla="*/ 137 w 407"/>
                <a:gd name="T27" fmla="*/ 394 h 408"/>
                <a:gd name="T28" fmla="*/ 122 w 407"/>
                <a:gd name="T29" fmla="*/ 401 h 408"/>
                <a:gd name="T30" fmla="*/ 105 w 407"/>
                <a:gd name="T31" fmla="*/ 406 h 408"/>
                <a:gd name="T32" fmla="*/ 89 w 407"/>
                <a:gd name="T33" fmla="*/ 408 h 408"/>
                <a:gd name="T34" fmla="*/ 71 w 407"/>
                <a:gd name="T35" fmla="*/ 406 h 408"/>
                <a:gd name="T36" fmla="*/ 56 w 407"/>
                <a:gd name="T37" fmla="*/ 401 h 408"/>
                <a:gd name="T38" fmla="*/ 40 w 407"/>
                <a:gd name="T39" fmla="*/ 394 h 408"/>
                <a:gd name="T40" fmla="*/ 26 w 407"/>
                <a:gd name="T41" fmla="*/ 381 h 408"/>
                <a:gd name="T42" fmla="*/ 14 w 407"/>
                <a:gd name="T43" fmla="*/ 366 h 408"/>
                <a:gd name="T44" fmla="*/ 5 w 407"/>
                <a:gd name="T45" fmla="*/ 348 h 408"/>
                <a:gd name="T46" fmla="*/ 0 w 407"/>
                <a:gd name="T47" fmla="*/ 329 h 408"/>
                <a:gd name="T48" fmla="*/ 0 w 407"/>
                <a:gd name="T49" fmla="*/ 309 h 408"/>
                <a:gd name="T50" fmla="*/ 5 w 407"/>
                <a:gd name="T51" fmla="*/ 290 h 408"/>
                <a:gd name="T52" fmla="*/ 14 w 407"/>
                <a:gd name="T53" fmla="*/ 273 h 408"/>
                <a:gd name="T54" fmla="*/ 26 w 407"/>
                <a:gd name="T55" fmla="*/ 256 h 408"/>
                <a:gd name="T56" fmla="*/ 257 w 407"/>
                <a:gd name="T57" fmla="*/ 24 h 408"/>
                <a:gd name="T58" fmla="*/ 273 w 407"/>
                <a:gd name="T59" fmla="*/ 12 h 408"/>
                <a:gd name="T60" fmla="*/ 291 w 407"/>
                <a:gd name="T61" fmla="*/ 3 h 408"/>
                <a:gd name="T62" fmla="*/ 310 w 407"/>
                <a:gd name="T6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408">
                  <a:moveTo>
                    <a:pt x="310" y="0"/>
                  </a:moveTo>
                  <a:lnTo>
                    <a:pt x="329" y="0"/>
                  </a:lnTo>
                  <a:lnTo>
                    <a:pt x="348" y="3"/>
                  </a:lnTo>
                  <a:lnTo>
                    <a:pt x="366" y="12"/>
                  </a:lnTo>
                  <a:lnTo>
                    <a:pt x="382" y="24"/>
                  </a:lnTo>
                  <a:lnTo>
                    <a:pt x="394" y="41"/>
                  </a:lnTo>
                  <a:lnTo>
                    <a:pt x="403" y="59"/>
                  </a:lnTo>
                  <a:lnTo>
                    <a:pt x="407" y="78"/>
                  </a:lnTo>
                  <a:lnTo>
                    <a:pt x="407" y="98"/>
                  </a:lnTo>
                  <a:lnTo>
                    <a:pt x="403" y="116"/>
                  </a:lnTo>
                  <a:lnTo>
                    <a:pt x="394" y="134"/>
                  </a:lnTo>
                  <a:lnTo>
                    <a:pt x="382" y="150"/>
                  </a:lnTo>
                  <a:lnTo>
                    <a:pt x="151" y="381"/>
                  </a:lnTo>
                  <a:lnTo>
                    <a:pt x="137" y="394"/>
                  </a:lnTo>
                  <a:lnTo>
                    <a:pt x="122" y="401"/>
                  </a:lnTo>
                  <a:lnTo>
                    <a:pt x="105" y="406"/>
                  </a:lnTo>
                  <a:lnTo>
                    <a:pt x="89" y="408"/>
                  </a:lnTo>
                  <a:lnTo>
                    <a:pt x="71" y="406"/>
                  </a:lnTo>
                  <a:lnTo>
                    <a:pt x="56" y="401"/>
                  </a:lnTo>
                  <a:lnTo>
                    <a:pt x="40" y="394"/>
                  </a:lnTo>
                  <a:lnTo>
                    <a:pt x="26" y="381"/>
                  </a:lnTo>
                  <a:lnTo>
                    <a:pt x="14" y="366"/>
                  </a:lnTo>
                  <a:lnTo>
                    <a:pt x="5" y="348"/>
                  </a:lnTo>
                  <a:lnTo>
                    <a:pt x="0" y="329"/>
                  </a:lnTo>
                  <a:lnTo>
                    <a:pt x="0" y="309"/>
                  </a:lnTo>
                  <a:lnTo>
                    <a:pt x="5" y="290"/>
                  </a:lnTo>
                  <a:lnTo>
                    <a:pt x="14" y="273"/>
                  </a:lnTo>
                  <a:lnTo>
                    <a:pt x="26" y="256"/>
                  </a:lnTo>
                  <a:lnTo>
                    <a:pt x="257" y="24"/>
                  </a:lnTo>
                  <a:lnTo>
                    <a:pt x="273" y="12"/>
                  </a:lnTo>
                  <a:lnTo>
                    <a:pt x="291" y="3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F190BDC7-DB99-43E2-BFB1-BD00C12A9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0" y="3448050"/>
              <a:ext cx="63500" cy="63500"/>
            </a:xfrm>
            <a:custGeom>
              <a:avLst/>
              <a:gdLst>
                <a:gd name="T0" fmla="*/ 303 w 401"/>
                <a:gd name="T1" fmla="*/ 0 h 403"/>
                <a:gd name="T2" fmla="*/ 322 w 401"/>
                <a:gd name="T3" fmla="*/ 0 h 403"/>
                <a:gd name="T4" fmla="*/ 341 w 401"/>
                <a:gd name="T5" fmla="*/ 4 h 403"/>
                <a:gd name="T6" fmla="*/ 360 w 401"/>
                <a:gd name="T7" fmla="*/ 13 h 403"/>
                <a:gd name="T8" fmla="*/ 375 w 401"/>
                <a:gd name="T9" fmla="*/ 26 h 403"/>
                <a:gd name="T10" fmla="*/ 387 w 401"/>
                <a:gd name="T11" fmla="*/ 42 h 403"/>
                <a:gd name="T12" fmla="*/ 396 w 401"/>
                <a:gd name="T13" fmla="*/ 60 h 403"/>
                <a:gd name="T14" fmla="*/ 401 w 401"/>
                <a:gd name="T15" fmla="*/ 79 h 403"/>
                <a:gd name="T16" fmla="*/ 401 w 401"/>
                <a:gd name="T17" fmla="*/ 99 h 403"/>
                <a:gd name="T18" fmla="*/ 396 w 401"/>
                <a:gd name="T19" fmla="*/ 118 h 403"/>
                <a:gd name="T20" fmla="*/ 387 w 401"/>
                <a:gd name="T21" fmla="*/ 135 h 403"/>
                <a:gd name="T22" fmla="*/ 375 w 401"/>
                <a:gd name="T23" fmla="*/ 151 h 403"/>
                <a:gd name="T24" fmla="*/ 151 w 401"/>
                <a:gd name="T25" fmla="*/ 377 h 403"/>
                <a:gd name="T26" fmla="*/ 136 w 401"/>
                <a:gd name="T27" fmla="*/ 388 h 403"/>
                <a:gd name="T28" fmla="*/ 121 w 401"/>
                <a:gd name="T29" fmla="*/ 396 h 403"/>
                <a:gd name="T30" fmla="*/ 105 w 401"/>
                <a:gd name="T31" fmla="*/ 400 h 403"/>
                <a:gd name="T32" fmla="*/ 88 w 401"/>
                <a:gd name="T33" fmla="*/ 403 h 403"/>
                <a:gd name="T34" fmla="*/ 71 w 401"/>
                <a:gd name="T35" fmla="*/ 400 h 403"/>
                <a:gd name="T36" fmla="*/ 55 w 401"/>
                <a:gd name="T37" fmla="*/ 396 h 403"/>
                <a:gd name="T38" fmla="*/ 39 w 401"/>
                <a:gd name="T39" fmla="*/ 388 h 403"/>
                <a:gd name="T40" fmla="*/ 26 w 401"/>
                <a:gd name="T41" fmla="*/ 377 h 403"/>
                <a:gd name="T42" fmla="*/ 13 w 401"/>
                <a:gd name="T43" fmla="*/ 360 h 403"/>
                <a:gd name="T44" fmla="*/ 5 w 401"/>
                <a:gd name="T45" fmla="*/ 343 h 403"/>
                <a:gd name="T46" fmla="*/ 0 w 401"/>
                <a:gd name="T47" fmla="*/ 324 h 403"/>
                <a:gd name="T48" fmla="*/ 0 w 401"/>
                <a:gd name="T49" fmla="*/ 304 h 403"/>
                <a:gd name="T50" fmla="*/ 5 w 401"/>
                <a:gd name="T51" fmla="*/ 285 h 403"/>
                <a:gd name="T52" fmla="*/ 13 w 401"/>
                <a:gd name="T53" fmla="*/ 267 h 403"/>
                <a:gd name="T54" fmla="*/ 26 w 401"/>
                <a:gd name="T55" fmla="*/ 252 h 403"/>
                <a:gd name="T56" fmla="*/ 250 w 401"/>
                <a:gd name="T57" fmla="*/ 26 h 403"/>
                <a:gd name="T58" fmla="*/ 267 w 401"/>
                <a:gd name="T59" fmla="*/ 13 h 403"/>
                <a:gd name="T60" fmla="*/ 285 w 401"/>
                <a:gd name="T61" fmla="*/ 4 h 403"/>
                <a:gd name="T62" fmla="*/ 303 w 401"/>
                <a:gd name="T6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" h="403">
                  <a:moveTo>
                    <a:pt x="303" y="0"/>
                  </a:moveTo>
                  <a:lnTo>
                    <a:pt x="322" y="0"/>
                  </a:lnTo>
                  <a:lnTo>
                    <a:pt x="341" y="4"/>
                  </a:lnTo>
                  <a:lnTo>
                    <a:pt x="360" y="13"/>
                  </a:lnTo>
                  <a:lnTo>
                    <a:pt x="375" y="26"/>
                  </a:lnTo>
                  <a:lnTo>
                    <a:pt x="387" y="42"/>
                  </a:lnTo>
                  <a:lnTo>
                    <a:pt x="396" y="60"/>
                  </a:lnTo>
                  <a:lnTo>
                    <a:pt x="401" y="79"/>
                  </a:lnTo>
                  <a:lnTo>
                    <a:pt x="401" y="99"/>
                  </a:lnTo>
                  <a:lnTo>
                    <a:pt x="396" y="118"/>
                  </a:lnTo>
                  <a:lnTo>
                    <a:pt x="387" y="135"/>
                  </a:lnTo>
                  <a:lnTo>
                    <a:pt x="375" y="151"/>
                  </a:lnTo>
                  <a:lnTo>
                    <a:pt x="151" y="377"/>
                  </a:lnTo>
                  <a:lnTo>
                    <a:pt x="136" y="388"/>
                  </a:lnTo>
                  <a:lnTo>
                    <a:pt x="121" y="396"/>
                  </a:lnTo>
                  <a:lnTo>
                    <a:pt x="105" y="400"/>
                  </a:lnTo>
                  <a:lnTo>
                    <a:pt x="88" y="403"/>
                  </a:lnTo>
                  <a:lnTo>
                    <a:pt x="71" y="400"/>
                  </a:lnTo>
                  <a:lnTo>
                    <a:pt x="55" y="396"/>
                  </a:lnTo>
                  <a:lnTo>
                    <a:pt x="39" y="388"/>
                  </a:lnTo>
                  <a:lnTo>
                    <a:pt x="26" y="377"/>
                  </a:lnTo>
                  <a:lnTo>
                    <a:pt x="13" y="360"/>
                  </a:lnTo>
                  <a:lnTo>
                    <a:pt x="5" y="343"/>
                  </a:lnTo>
                  <a:lnTo>
                    <a:pt x="0" y="324"/>
                  </a:lnTo>
                  <a:lnTo>
                    <a:pt x="0" y="304"/>
                  </a:lnTo>
                  <a:lnTo>
                    <a:pt x="5" y="285"/>
                  </a:lnTo>
                  <a:lnTo>
                    <a:pt x="13" y="267"/>
                  </a:lnTo>
                  <a:lnTo>
                    <a:pt x="26" y="252"/>
                  </a:lnTo>
                  <a:lnTo>
                    <a:pt x="250" y="26"/>
                  </a:lnTo>
                  <a:lnTo>
                    <a:pt x="267" y="13"/>
                  </a:lnTo>
                  <a:lnTo>
                    <a:pt x="285" y="4"/>
                  </a:lnTo>
                  <a:lnTo>
                    <a:pt x="3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325F5C28-A30F-40F0-848F-89BCBDA96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9575" y="3448050"/>
              <a:ext cx="63500" cy="63500"/>
            </a:xfrm>
            <a:custGeom>
              <a:avLst/>
              <a:gdLst>
                <a:gd name="T0" fmla="*/ 97 w 400"/>
                <a:gd name="T1" fmla="*/ 0 h 402"/>
                <a:gd name="T2" fmla="*/ 117 w 400"/>
                <a:gd name="T3" fmla="*/ 3 h 402"/>
                <a:gd name="T4" fmla="*/ 135 w 400"/>
                <a:gd name="T5" fmla="*/ 12 h 402"/>
                <a:gd name="T6" fmla="*/ 150 w 400"/>
                <a:gd name="T7" fmla="*/ 25 h 402"/>
                <a:gd name="T8" fmla="*/ 375 w 400"/>
                <a:gd name="T9" fmla="*/ 251 h 402"/>
                <a:gd name="T10" fmla="*/ 388 w 400"/>
                <a:gd name="T11" fmla="*/ 266 h 402"/>
                <a:gd name="T12" fmla="*/ 396 w 400"/>
                <a:gd name="T13" fmla="*/ 284 h 402"/>
                <a:gd name="T14" fmla="*/ 400 w 400"/>
                <a:gd name="T15" fmla="*/ 303 h 402"/>
                <a:gd name="T16" fmla="*/ 400 w 400"/>
                <a:gd name="T17" fmla="*/ 323 h 402"/>
                <a:gd name="T18" fmla="*/ 396 w 400"/>
                <a:gd name="T19" fmla="*/ 342 h 402"/>
                <a:gd name="T20" fmla="*/ 388 w 400"/>
                <a:gd name="T21" fmla="*/ 359 h 402"/>
                <a:gd name="T22" fmla="*/ 375 w 400"/>
                <a:gd name="T23" fmla="*/ 375 h 402"/>
                <a:gd name="T24" fmla="*/ 361 w 400"/>
                <a:gd name="T25" fmla="*/ 387 h 402"/>
                <a:gd name="T26" fmla="*/ 346 w 400"/>
                <a:gd name="T27" fmla="*/ 395 h 402"/>
                <a:gd name="T28" fmla="*/ 329 w 400"/>
                <a:gd name="T29" fmla="*/ 399 h 402"/>
                <a:gd name="T30" fmla="*/ 313 w 400"/>
                <a:gd name="T31" fmla="*/ 402 h 402"/>
                <a:gd name="T32" fmla="*/ 296 w 400"/>
                <a:gd name="T33" fmla="*/ 399 h 402"/>
                <a:gd name="T34" fmla="*/ 280 w 400"/>
                <a:gd name="T35" fmla="*/ 395 h 402"/>
                <a:gd name="T36" fmla="*/ 264 w 400"/>
                <a:gd name="T37" fmla="*/ 387 h 402"/>
                <a:gd name="T38" fmla="*/ 250 w 400"/>
                <a:gd name="T39" fmla="*/ 375 h 402"/>
                <a:gd name="T40" fmla="*/ 25 w 400"/>
                <a:gd name="T41" fmla="*/ 150 h 402"/>
                <a:gd name="T42" fmla="*/ 13 w 400"/>
                <a:gd name="T43" fmla="*/ 134 h 402"/>
                <a:gd name="T44" fmla="*/ 4 w 400"/>
                <a:gd name="T45" fmla="*/ 117 h 402"/>
                <a:gd name="T46" fmla="*/ 0 w 400"/>
                <a:gd name="T47" fmla="*/ 98 h 402"/>
                <a:gd name="T48" fmla="*/ 0 w 400"/>
                <a:gd name="T49" fmla="*/ 78 h 402"/>
                <a:gd name="T50" fmla="*/ 4 w 400"/>
                <a:gd name="T51" fmla="*/ 59 h 402"/>
                <a:gd name="T52" fmla="*/ 13 w 400"/>
                <a:gd name="T53" fmla="*/ 41 h 402"/>
                <a:gd name="T54" fmla="*/ 25 w 400"/>
                <a:gd name="T55" fmla="*/ 25 h 402"/>
                <a:gd name="T56" fmla="*/ 42 w 400"/>
                <a:gd name="T57" fmla="*/ 12 h 402"/>
                <a:gd name="T58" fmla="*/ 59 w 400"/>
                <a:gd name="T59" fmla="*/ 3 h 402"/>
                <a:gd name="T60" fmla="*/ 78 w 400"/>
                <a:gd name="T61" fmla="*/ 0 h 402"/>
                <a:gd name="T62" fmla="*/ 97 w 400"/>
                <a:gd name="T6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2">
                  <a:moveTo>
                    <a:pt x="97" y="0"/>
                  </a:moveTo>
                  <a:lnTo>
                    <a:pt x="117" y="3"/>
                  </a:lnTo>
                  <a:lnTo>
                    <a:pt x="135" y="12"/>
                  </a:lnTo>
                  <a:lnTo>
                    <a:pt x="150" y="25"/>
                  </a:lnTo>
                  <a:lnTo>
                    <a:pt x="375" y="251"/>
                  </a:lnTo>
                  <a:lnTo>
                    <a:pt x="388" y="266"/>
                  </a:lnTo>
                  <a:lnTo>
                    <a:pt x="396" y="284"/>
                  </a:lnTo>
                  <a:lnTo>
                    <a:pt x="400" y="303"/>
                  </a:lnTo>
                  <a:lnTo>
                    <a:pt x="400" y="323"/>
                  </a:lnTo>
                  <a:lnTo>
                    <a:pt x="396" y="342"/>
                  </a:lnTo>
                  <a:lnTo>
                    <a:pt x="388" y="359"/>
                  </a:lnTo>
                  <a:lnTo>
                    <a:pt x="375" y="375"/>
                  </a:lnTo>
                  <a:lnTo>
                    <a:pt x="361" y="387"/>
                  </a:lnTo>
                  <a:lnTo>
                    <a:pt x="346" y="395"/>
                  </a:lnTo>
                  <a:lnTo>
                    <a:pt x="329" y="399"/>
                  </a:lnTo>
                  <a:lnTo>
                    <a:pt x="313" y="402"/>
                  </a:lnTo>
                  <a:lnTo>
                    <a:pt x="296" y="399"/>
                  </a:lnTo>
                  <a:lnTo>
                    <a:pt x="280" y="395"/>
                  </a:lnTo>
                  <a:lnTo>
                    <a:pt x="264" y="387"/>
                  </a:lnTo>
                  <a:lnTo>
                    <a:pt x="250" y="375"/>
                  </a:lnTo>
                  <a:lnTo>
                    <a:pt x="25" y="150"/>
                  </a:lnTo>
                  <a:lnTo>
                    <a:pt x="13" y="134"/>
                  </a:lnTo>
                  <a:lnTo>
                    <a:pt x="4" y="117"/>
                  </a:lnTo>
                  <a:lnTo>
                    <a:pt x="0" y="98"/>
                  </a:lnTo>
                  <a:lnTo>
                    <a:pt x="0" y="78"/>
                  </a:lnTo>
                  <a:lnTo>
                    <a:pt x="4" y="59"/>
                  </a:lnTo>
                  <a:lnTo>
                    <a:pt x="13" y="41"/>
                  </a:lnTo>
                  <a:lnTo>
                    <a:pt x="25" y="25"/>
                  </a:lnTo>
                  <a:lnTo>
                    <a:pt x="42" y="12"/>
                  </a:lnTo>
                  <a:lnTo>
                    <a:pt x="59" y="3"/>
                  </a:lnTo>
                  <a:lnTo>
                    <a:pt x="78" y="0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158CD6AA-DAD9-4499-B2D9-BEEA92DB4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3814763"/>
              <a:ext cx="65087" cy="65088"/>
            </a:xfrm>
            <a:custGeom>
              <a:avLst/>
              <a:gdLst>
                <a:gd name="T0" fmla="*/ 98 w 406"/>
                <a:gd name="T1" fmla="*/ 0 h 408"/>
                <a:gd name="T2" fmla="*/ 116 w 406"/>
                <a:gd name="T3" fmla="*/ 4 h 408"/>
                <a:gd name="T4" fmla="*/ 135 w 406"/>
                <a:gd name="T5" fmla="*/ 13 h 408"/>
                <a:gd name="T6" fmla="*/ 151 w 406"/>
                <a:gd name="T7" fmla="*/ 25 h 408"/>
                <a:gd name="T8" fmla="*/ 381 w 406"/>
                <a:gd name="T9" fmla="*/ 256 h 408"/>
                <a:gd name="T10" fmla="*/ 394 w 406"/>
                <a:gd name="T11" fmla="*/ 273 h 408"/>
                <a:gd name="T12" fmla="*/ 402 w 406"/>
                <a:gd name="T13" fmla="*/ 290 h 408"/>
                <a:gd name="T14" fmla="*/ 406 w 406"/>
                <a:gd name="T15" fmla="*/ 309 h 408"/>
                <a:gd name="T16" fmla="*/ 406 w 406"/>
                <a:gd name="T17" fmla="*/ 329 h 408"/>
                <a:gd name="T18" fmla="*/ 402 w 406"/>
                <a:gd name="T19" fmla="*/ 348 h 408"/>
                <a:gd name="T20" fmla="*/ 394 w 406"/>
                <a:gd name="T21" fmla="*/ 366 h 408"/>
                <a:gd name="T22" fmla="*/ 381 w 406"/>
                <a:gd name="T23" fmla="*/ 381 h 408"/>
                <a:gd name="T24" fmla="*/ 368 w 406"/>
                <a:gd name="T25" fmla="*/ 394 h 408"/>
                <a:gd name="T26" fmla="*/ 352 w 406"/>
                <a:gd name="T27" fmla="*/ 401 h 408"/>
                <a:gd name="T28" fmla="*/ 335 w 406"/>
                <a:gd name="T29" fmla="*/ 406 h 408"/>
                <a:gd name="T30" fmla="*/ 319 w 406"/>
                <a:gd name="T31" fmla="*/ 408 h 408"/>
                <a:gd name="T32" fmla="*/ 301 w 406"/>
                <a:gd name="T33" fmla="*/ 406 h 408"/>
                <a:gd name="T34" fmla="*/ 286 w 406"/>
                <a:gd name="T35" fmla="*/ 401 h 408"/>
                <a:gd name="T36" fmla="*/ 270 w 406"/>
                <a:gd name="T37" fmla="*/ 394 h 408"/>
                <a:gd name="T38" fmla="*/ 256 w 406"/>
                <a:gd name="T39" fmla="*/ 381 h 408"/>
                <a:gd name="T40" fmla="*/ 26 w 406"/>
                <a:gd name="T41" fmla="*/ 151 h 408"/>
                <a:gd name="T42" fmla="*/ 14 w 406"/>
                <a:gd name="T43" fmla="*/ 135 h 408"/>
                <a:gd name="T44" fmla="*/ 5 w 406"/>
                <a:gd name="T45" fmla="*/ 117 h 408"/>
                <a:gd name="T46" fmla="*/ 0 w 406"/>
                <a:gd name="T47" fmla="*/ 98 h 408"/>
                <a:gd name="T48" fmla="*/ 0 w 406"/>
                <a:gd name="T49" fmla="*/ 79 h 408"/>
                <a:gd name="T50" fmla="*/ 5 w 406"/>
                <a:gd name="T51" fmla="*/ 60 h 408"/>
                <a:gd name="T52" fmla="*/ 14 w 406"/>
                <a:gd name="T53" fmla="*/ 42 h 408"/>
                <a:gd name="T54" fmla="*/ 26 w 406"/>
                <a:gd name="T55" fmla="*/ 25 h 408"/>
                <a:gd name="T56" fmla="*/ 42 w 406"/>
                <a:gd name="T57" fmla="*/ 13 h 408"/>
                <a:gd name="T58" fmla="*/ 60 w 406"/>
                <a:gd name="T59" fmla="*/ 4 h 408"/>
                <a:gd name="T60" fmla="*/ 79 w 406"/>
                <a:gd name="T61" fmla="*/ 0 h 408"/>
                <a:gd name="T62" fmla="*/ 98 w 406"/>
                <a:gd name="T6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6" h="408">
                  <a:moveTo>
                    <a:pt x="98" y="0"/>
                  </a:moveTo>
                  <a:lnTo>
                    <a:pt x="116" y="4"/>
                  </a:lnTo>
                  <a:lnTo>
                    <a:pt x="135" y="13"/>
                  </a:lnTo>
                  <a:lnTo>
                    <a:pt x="151" y="25"/>
                  </a:lnTo>
                  <a:lnTo>
                    <a:pt x="381" y="256"/>
                  </a:lnTo>
                  <a:lnTo>
                    <a:pt x="394" y="273"/>
                  </a:lnTo>
                  <a:lnTo>
                    <a:pt x="402" y="290"/>
                  </a:lnTo>
                  <a:lnTo>
                    <a:pt x="406" y="309"/>
                  </a:lnTo>
                  <a:lnTo>
                    <a:pt x="406" y="329"/>
                  </a:lnTo>
                  <a:lnTo>
                    <a:pt x="402" y="348"/>
                  </a:lnTo>
                  <a:lnTo>
                    <a:pt x="394" y="366"/>
                  </a:lnTo>
                  <a:lnTo>
                    <a:pt x="381" y="381"/>
                  </a:lnTo>
                  <a:lnTo>
                    <a:pt x="368" y="394"/>
                  </a:lnTo>
                  <a:lnTo>
                    <a:pt x="352" y="401"/>
                  </a:lnTo>
                  <a:lnTo>
                    <a:pt x="335" y="406"/>
                  </a:lnTo>
                  <a:lnTo>
                    <a:pt x="319" y="408"/>
                  </a:lnTo>
                  <a:lnTo>
                    <a:pt x="301" y="406"/>
                  </a:lnTo>
                  <a:lnTo>
                    <a:pt x="286" y="401"/>
                  </a:lnTo>
                  <a:lnTo>
                    <a:pt x="270" y="394"/>
                  </a:lnTo>
                  <a:lnTo>
                    <a:pt x="256" y="381"/>
                  </a:lnTo>
                  <a:lnTo>
                    <a:pt x="26" y="151"/>
                  </a:lnTo>
                  <a:lnTo>
                    <a:pt x="14" y="135"/>
                  </a:lnTo>
                  <a:lnTo>
                    <a:pt x="5" y="117"/>
                  </a:lnTo>
                  <a:lnTo>
                    <a:pt x="0" y="98"/>
                  </a:lnTo>
                  <a:lnTo>
                    <a:pt x="0" y="79"/>
                  </a:lnTo>
                  <a:lnTo>
                    <a:pt x="5" y="60"/>
                  </a:lnTo>
                  <a:lnTo>
                    <a:pt x="14" y="42"/>
                  </a:lnTo>
                  <a:lnTo>
                    <a:pt x="26" y="25"/>
                  </a:lnTo>
                  <a:lnTo>
                    <a:pt x="42" y="13"/>
                  </a:lnTo>
                  <a:lnTo>
                    <a:pt x="60" y="4"/>
                  </a:lnTo>
                  <a:lnTo>
                    <a:pt x="79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F632A26-A758-4C45-A6FC-1FE09A30D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6563" y="3486150"/>
              <a:ext cx="350837" cy="542925"/>
            </a:xfrm>
            <a:custGeom>
              <a:avLst/>
              <a:gdLst>
                <a:gd name="T0" fmla="*/ 1130 w 2214"/>
                <a:gd name="T1" fmla="*/ 2952 h 3419"/>
                <a:gd name="T2" fmla="*/ 1192 w 2214"/>
                <a:gd name="T3" fmla="*/ 3014 h 3419"/>
                <a:gd name="T4" fmla="*/ 1169 w 2214"/>
                <a:gd name="T5" fmla="*/ 3101 h 3419"/>
                <a:gd name="T6" fmla="*/ 685 w 2214"/>
                <a:gd name="T7" fmla="*/ 3126 h 3419"/>
                <a:gd name="T8" fmla="*/ 1527 w 2214"/>
                <a:gd name="T9" fmla="*/ 2833 h 3419"/>
                <a:gd name="T10" fmla="*/ 988 w 2214"/>
                <a:gd name="T11" fmla="*/ 1606 h 3419"/>
                <a:gd name="T12" fmla="*/ 1222 w 2214"/>
                <a:gd name="T13" fmla="*/ 1621 h 3419"/>
                <a:gd name="T14" fmla="*/ 865 w 2214"/>
                <a:gd name="T15" fmla="*/ 1337 h 3419"/>
                <a:gd name="T16" fmla="*/ 883 w 2214"/>
                <a:gd name="T17" fmla="*/ 205 h 3419"/>
                <a:gd name="T18" fmla="*/ 617 w 2214"/>
                <a:gd name="T19" fmla="*/ 325 h 3419"/>
                <a:gd name="T20" fmla="*/ 400 w 2214"/>
                <a:gd name="T21" fmla="*/ 521 h 3419"/>
                <a:gd name="T22" fmla="*/ 248 w 2214"/>
                <a:gd name="T23" fmla="*/ 778 h 3419"/>
                <a:gd name="T24" fmla="*/ 179 w 2214"/>
                <a:gd name="T25" fmla="*/ 1080 h 3419"/>
                <a:gd name="T26" fmla="*/ 201 w 2214"/>
                <a:gd name="T27" fmla="*/ 1399 h 3419"/>
                <a:gd name="T28" fmla="*/ 307 w 2214"/>
                <a:gd name="T29" fmla="*/ 1718 h 3419"/>
                <a:gd name="T30" fmla="*/ 485 w 2214"/>
                <a:gd name="T31" fmla="*/ 2013 h 3419"/>
                <a:gd name="T32" fmla="*/ 630 w 2214"/>
                <a:gd name="T33" fmla="*/ 2328 h 3419"/>
                <a:gd name="T34" fmla="*/ 685 w 2214"/>
                <a:gd name="T35" fmla="*/ 2656 h 3419"/>
                <a:gd name="T36" fmla="*/ 639 w 2214"/>
                <a:gd name="T37" fmla="*/ 1265 h 3419"/>
                <a:gd name="T38" fmla="*/ 665 w 2214"/>
                <a:gd name="T39" fmla="*/ 1184 h 3419"/>
                <a:gd name="T40" fmla="*/ 1487 w 2214"/>
                <a:gd name="T41" fmla="*/ 1160 h 3419"/>
                <a:gd name="T42" fmla="*/ 1561 w 2214"/>
                <a:gd name="T43" fmla="*/ 1201 h 3419"/>
                <a:gd name="T44" fmla="*/ 1567 w 2214"/>
                <a:gd name="T45" fmla="*/ 1286 h 3419"/>
                <a:gd name="T46" fmla="*/ 1533 w 2214"/>
                <a:gd name="T47" fmla="*/ 2573 h 3419"/>
                <a:gd name="T48" fmla="*/ 1611 w 2214"/>
                <a:gd name="T49" fmla="*/ 2247 h 3419"/>
                <a:gd name="T50" fmla="*/ 1778 w 2214"/>
                <a:gd name="T51" fmla="*/ 1937 h 3419"/>
                <a:gd name="T52" fmla="*/ 1940 w 2214"/>
                <a:gd name="T53" fmla="*/ 1640 h 3419"/>
                <a:gd name="T54" fmla="*/ 2026 w 2214"/>
                <a:gd name="T55" fmla="*/ 1318 h 3419"/>
                <a:gd name="T56" fmla="*/ 2025 w 2214"/>
                <a:gd name="T57" fmla="*/ 1001 h 3419"/>
                <a:gd name="T58" fmla="*/ 1933 w 2214"/>
                <a:gd name="T59" fmla="*/ 708 h 3419"/>
                <a:gd name="T60" fmla="*/ 1764 w 2214"/>
                <a:gd name="T61" fmla="*/ 465 h 3419"/>
                <a:gd name="T62" fmla="*/ 1534 w 2214"/>
                <a:gd name="T63" fmla="*/ 287 h 3419"/>
                <a:gd name="T64" fmla="*/ 1257 w 2214"/>
                <a:gd name="T65" fmla="*/ 189 h 3419"/>
                <a:gd name="T66" fmla="*/ 1193 w 2214"/>
                <a:gd name="T67" fmla="*/ 3 h 3419"/>
                <a:gd name="T68" fmla="*/ 1518 w 2214"/>
                <a:gd name="T69" fmla="*/ 83 h 3419"/>
                <a:gd name="T70" fmla="*/ 1798 w 2214"/>
                <a:gd name="T71" fmla="*/ 255 h 3419"/>
                <a:gd name="T72" fmla="*/ 2018 w 2214"/>
                <a:gd name="T73" fmla="*/ 503 h 3419"/>
                <a:gd name="T74" fmla="*/ 2162 w 2214"/>
                <a:gd name="T75" fmla="*/ 810 h 3419"/>
                <a:gd name="T76" fmla="*/ 2214 w 2214"/>
                <a:gd name="T77" fmla="*/ 1161 h 3419"/>
                <a:gd name="T78" fmla="*/ 2164 w 2214"/>
                <a:gd name="T79" fmla="*/ 1524 h 3419"/>
                <a:gd name="T80" fmla="*/ 2024 w 2214"/>
                <a:gd name="T81" fmla="*/ 1877 h 3419"/>
                <a:gd name="T82" fmla="*/ 1828 w 2214"/>
                <a:gd name="T83" fmla="*/ 2195 h 3419"/>
                <a:gd name="T84" fmla="*/ 1718 w 2214"/>
                <a:gd name="T85" fmla="*/ 2520 h 3419"/>
                <a:gd name="T86" fmla="*/ 1702 w 2214"/>
                <a:gd name="T87" fmla="*/ 3274 h 3419"/>
                <a:gd name="T88" fmla="*/ 1641 w 2214"/>
                <a:gd name="T89" fmla="*/ 3377 h 3419"/>
                <a:gd name="T90" fmla="*/ 1527 w 2214"/>
                <a:gd name="T91" fmla="*/ 3419 h 3419"/>
                <a:gd name="T92" fmla="*/ 596 w 2214"/>
                <a:gd name="T93" fmla="*/ 3395 h 3419"/>
                <a:gd name="T94" fmla="*/ 519 w 2214"/>
                <a:gd name="T95" fmla="*/ 3304 h 3419"/>
                <a:gd name="T96" fmla="*/ 505 w 2214"/>
                <a:gd name="T97" fmla="*/ 2602 h 3419"/>
                <a:gd name="T98" fmla="*/ 422 w 2214"/>
                <a:gd name="T99" fmla="*/ 2274 h 3419"/>
                <a:gd name="T100" fmla="*/ 237 w 2214"/>
                <a:gd name="T101" fmla="*/ 1961 h 3419"/>
                <a:gd name="T102" fmla="*/ 76 w 2214"/>
                <a:gd name="T103" fmla="*/ 1615 h 3419"/>
                <a:gd name="T104" fmla="*/ 2 w 2214"/>
                <a:gd name="T105" fmla="*/ 1251 h 3419"/>
                <a:gd name="T106" fmla="*/ 28 w 2214"/>
                <a:gd name="T107" fmla="*/ 895 h 3419"/>
                <a:gd name="T108" fmla="*/ 150 w 2214"/>
                <a:gd name="T109" fmla="*/ 575 h 3419"/>
                <a:gd name="T110" fmla="*/ 352 w 2214"/>
                <a:gd name="T111" fmla="*/ 310 h 3419"/>
                <a:gd name="T112" fmla="*/ 620 w 2214"/>
                <a:gd name="T113" fmla="*/ 117 h 3419"/>
                <a:gd name="T114" fmla="*/ 935 w 2214"/>
                <a:gd name="T115" fmla="*/ 13 h 3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3419">
                  <a:moveTo>
                    <a:pt x="685" y="2833"/>
                  </a:moveTo>
                  <a:lnTo>
                    <a:pt x="685" y="2949"/>
                  </a:lnTo>
                  <a:lnTo>
                    <a:pt x="1107" y="2949"/>
                  </a:lnTo>
                  <a:lnTo>
                    <a:pt x="1130" y="2952"/>
                  </a:lnTo>
                  <a:lnTo>
                    <a:pt x="1151" y="2961"/>
                  </a:lnTo>
                  <a:lnTo>
                    <a:pt x="1169" y="2975"/>
                  </a:lnTo>
                  <a:lnTo>
                    <a:pt x="1183" y="2993"/>
                  </a:lnTo>
                  <a:lnTo>
                    <a:pt x="1192" y="3014"/>
                  </a:lnTo>
                  <a:lnTo>
                    <a:pt x="1194" y="3037"/>
                  </a:lnTo>
                  <a:lnTo>
                    <a:pt x="1192" y="3061"/>
                  </a:lnTo>
                  <a:lnTo>
                    <a:pt x="1183" y="3082"/>
                  </a:lnTo>
                  <a:lnTo>
                    <a:pt x="1169" y="3101"/>
                  </a:lnTo>
                  <a:lnTo>
                    <a:pt x="1151" y="3114"/>
                  </a:lnTo>
                  <a:lnTo>
                    <a:pt x="1130" y="3123"/>
                  </a:lnTo>
                  <a:lnTo>
                    <a:pt x="1107" y="3126"/>
                  </a:lnTo>
                  <a:lnTo>
                    <a:pt x="685" y="3126"/>
                  </a:lnTo>
                  <a:lnTo>
                    <a:pt x="685" y="3242"/>
                  </a:lnTo>
                  <a:lnTo>
                    <a:pt x="1527" y="3242"/>
                  </a:lnTo>
                  <a:lnTo>
                    <a:pt x="1528" y="3242"/>
                  </a:lnTo>
                  <a:lnTo>
                    <a:pt x="1527" y="2833"/>
                  </a:lnTo>
                  <a:lnTo>
                    <a:pt x="685" y="2833"/>
                  </a:lnTo>
                  <a:close/>
                  <a:moveTo>
                    <a:pt x="865" y="1337"/>
                  </a:moveTo>
                  <a:lnTo>
                    <a:pt x="983" y="1590"/>
                  </a:lnTo>
                  <a:lnTo>
                    <a:pt x="988" y="1606"/>
                  </a:lnTo>
                  <a:lnTo>
                    <a:pt x="991" y="1621"/>
                  </a:lnTo>
                  <a:lnTo>
                    <a:pt x="1059" y="2656"/>
                  </a:lnTo>
                  <a:lnTo>
                    <a:pt x="1153" y="2656"/>
                  </a:lnTo>
                  <a:lnTo>
                    <a:pt x="1222" y="1621"/>
                  </a:lnTo>
                  <a:lnTo>
                    <a:pt x="1225" y="1606"/>
                  </a:lnTo>
                  <a:lnTo>
                    <a:pt x="1231" y="1590"/>
                  </a:lnTo>
                  <a:lnTo>
                    <a:pt x="1348" y="1337"/>
                  </a:lnTo>
                  <a:lnTo>
                    <a:pt x="865" y="1337"/>
                  </a:lnTo>
                  <a:close/>
                  <a:moveTo>
                    <a:pt x="1107" y="176"/>
                  </a:moveTo>
                  <a:lnTo>
                    <a:pt x="1030" y="179"/>
                  </a:lnTo>
                  <a:lnTo>
                    <a:pt x="955" y="189"/>
                  </a:lnTo>
                  <a:lnTo>
                    <a:pt x="883" y="205"/>
                  </a:lnTo>
                  <a:lnTo>
                    <a:pt x="813" y="227"/>
                  </a:lnTo>
                  <a:lnTo>
                    <a:pt x="744" y="254"/>
                  </a:lnTo>
                  <a:lnTo>
                    <a:pt x="679" y="287"/>
                  </a:lnTo>
                  <a:lnTo>
                    <a:pt x="617" y="325"/>
                  </a:lnTo>
                  <a:lnTo>
                    <a:pt x="557" y="367"/>
                  </a:lnTo>
                  <a:lnTo>
                    <a:pt x="501" y="413"/>
                  </a:lnTo>
                  <a:lnTo>
                    <a:pt x="449" y="465"/>
                  </a:lnTo>
                  <a:lnTo>
                    <a:pt x="400" y="521"/>
                  </a:lnTo>
                  <a:lnTo>
                    <a:pt x="356" y="580"/>
                  </a:lnTo>
                  <a:lnTo>
                    <a:pt x="315" y="643"/>
                  </a:lnTo>
                  <a:lnTo>
                    <a:pt x="279" y="708"/>
                  </a:lnTo>
                  <a:lnTo>
                    <a:pt x="248" y="778"/>
                  </a:lnTo>
                  <a:lnTo>
                    <a:pt x="223" y="850"/>
                  </a:lnTo>
                  <a:lnTo>
                    <a:pt x="203" y="925"/>
                  </a:lnTo>
                  <a:lnTo>
                    <a:pt x="188" y="1001"/>
                  </a:lnTo>
                  <a:lnTo>
                    <a:pt x="179" y="1080"/>
                  </a:lnTo>
                  <a:lnTo>
                    <a:pt x="175" y="1161"/>
                  </a:lnTo>
                  <a:lnTo>
                    <a:pt x="179" y="1240"/>
                  </a:lnTo>
                  <a:lnTo>
                    <a:pt x="187" y="1318"/>
                  </a:lnTo>
                  <a:lnTo>
                    <a:pt x="201" y="1399"/>
                  </a:lnTo>
                  <a:lnTo>
                    <a:pt x="220" y="1480"/>
                  </a:lnTo>
                  <a:lnTo>
                    <a:pt x="244" y="1560"/>
                  </a:lnTo>
                  <a:lnTo>
                    <a:pt x="274" y="1640"/>
                  </a:lnTo>
                  <a:lnTo>
                    <a:pt x="307" y="1718"/>
                  </a:lnTo>
                  <a:lnTo>
                    <a:pt x="346" y="1794"/>
                  </a:lnTo>
                  <a:lnTo>
                    <a:pt x="388" y="1867"/>
                  </a:lnTo>
                  <a:lnTo>
                    <a:pt x="434" y="1937"/>
                  </a:lnTo>
                  <a:lnTo>
                    <a:pt x="485" y="2013"/>
                  </a:lnTo>
                  <a:lnTo>
                    <a:pt x="529" y="2089"/>
                  </a:lnTo>
                  <a:lnTo>
                    <a:pt x="568" y="2167"/>
                  </a:lnTo>
                  <a:lnTo>
                    <a:pt x="602" y="2247"/>
                  </a:lnTo>
                  <a:lnTo>
                    <a:pt x="630" y="2328"/>
                  </a:lnTo>
                  <a:lnTo>
                    <a:pt x="652" y="2409"/>
                  </a:lnTo>
                  <a:lnTo>
                    <a:pt x="669" y="2491"/>
                  </a:lnTo>
                  <a:lnTo>
                    <a:pt x="680" y="2573"/>
                  </a:lnTo>
                  <a:lnTo>
                    <a:pt x="685" y="2656"/>
                  </a:lnTo>
                  <a:lnTo>
                    <a:pt x="882" y="2656"/>
                  </a:lnTo>
                  <a:lnTo>
                    <a:pt x="816" y="1650"/>
                  </a:lnTo>
                  <a:lnTo>
                    <a:pt x="646" y="1286"/>
                  </a:lnTo>
                  <a:lnTo>
                    <a:pt x="639" y="1265"/>
                  </a:lnTo>
                  <a:lnTo>
                    <a:pt x="638" y="1243"/>
                  </a:lnTo>
                  <a:lnTo>
                    <a:pt x="642" y="1221"/>
                  </a:lnTo>
                  <a:lnTo>
                    <a:pt x="651" y="1201"/>
                  </a:lnTo>
                  <a:lnTo>
                    <a:pt x="665" y="1184"/>
                  </a:lnTo>
                  <a:lnTo>
                    <a:pt x="683" y="1171"/>
                  </a:lnTo>
                  <a:lnTo>
                    <a:pt x="703" y="1163"/>
                  </a:lnTo>
                  <a:lnTo>
                    <a:pt x="725" y="1160"/>
                  </a:lnTo>
                  <a:lnTo>
                    <a:pt x="1487" y="1160"/>
                  </a:lnTo>
                  <a:lnTo>
                    <a:pt x="1509" y="1163"/>
                  </a:lnTo>
                  <a:lnTo>
                    <a:pt x="1529" y="1171"/>
                  </a:lnTo>
                  <a:lnTo>
                    <a:pt x="1547" y="1184"/>
                  </a:lnTo>
                  <a:lnTo>
                    <a:pt x="1561" y="1201"/>
                  </a:lnTo>
                  <a:lnTo>
                    <a:pt x="1571" y="1221"/>
                  </a:lnTo>
                  <a:lnTo>
                    <a:pt x="1576" y="1243"/>
                  </a:lnTo>
                  <a:lnTo>
                    <a:pt x="1574" y="1265"/>
                  </a:lnTo>
                  <a:lnTo>
                    <a:pt x="1567" y="1286"/>
                  </a:lnTo>
                  <a:lnTo>
                    <a:pt x="1398" y="1650"/>
                  </a:lnTo>
                  <a:lnTo>
                    <a:pt x="1330" y="2656"/>
                  </a:lnTo>
                  <a:lnTo>
                    <a:pt x="1528" y="2656"/>
                  </a:lnTo>
                  <a:lnTo>
                    <a:pt x="1533" y="2573"/>
                  </a:lnTo>
                  <a:lnTo>
                    <a:pt x="1544" y="2491"/>
                  </a:lnTo>
                  <a:lnTo>
                    <a:pt x="1560" y="2409"/>
                  </a:lnTo>
                  <a:lnTo>
                    <a:pt x="1582" y="2328"/>
                  </a:lnTo>
                  <a:lnTo>
                    <a:pt x="1611" y="2247"/>
                  </a:lnTo>
                  <a:lnTo>
                    <a:pt x="1644" y="2167"/>
                  </a:lnTo>
                  <a:lnTo>
                    <a:pt x="1684" y="2089"/>
                  </a:lnTo>
                  <a:lnTo>
                    <a:pt x="1728" y="2013"/>
                  </a:lnTo>
                  <a:lnTo>
                    <a:pt x="1778" y="1937"/>
                  </a:lnTo>
                  <a:lnTo>
                    <a:pt x="1825" y="1867"/>
                  </a:lnTo>
                  <a:lnTo>
                    <a:pt x="1868" y="1794"/>
                  </a:lnTo>
                  <a:lnTo>
                    <a:pt x="1905" y="1718"/>
                  </a:lnTo>
                  <a:lnTo>
                    <a:pt x="1940" y="1640"/>
                  </a:lnTo>
                  <a:lnTo>
                    <a:pt x="1968" y="1560"/>
                  </a:lnTo>
                  <a:lnTo>
                    <a:pt x="1993" y="1480"/>
                  </a:lnTo>
                  <a:lnTo>
                    <a:pt x="2012" y="1399"/>
                  </a:lnTo>
                  <a:lnTo>
                    <a:pt x="2026" y="1318"/>
                  </a:lnTo>
                  <a:lnTo>
                    <a:pt x="2035" y="1240"/>
                  </a:lnTo>
                  <a:lnTo>
                    <a:pt x="2037" y="1161"/>
                  </a:lnTo>
                  <a:lnTo>
                    <a:pt x="2034" y="1080"/>
                  </a:lnTo>
                  <a:lnTo>
                    <a:pt x="2025" y="1001"/>
                  </a:lnTo>
                  <a:lnTo>
                    <a:pt x="2010" y="925"/>
                  </a:lnTo>
                  <a:lnTo>
                    <a:pt x="1989" y="850"/>
                  </a:lnTo>
                  <a:lnTo>
                    <a:pt x="1964" y="778"/>
                  </a:lnTo>
                  <a:lnTo>
                    <a:pt x="1933" y="708"/>
                  </a:lnTo>
                  <a:lnTo>
                    <a:pt x="1898" y="643"/>
                  </a:lnTo>
                  <a:lnTo>
                    <a:pt x="1858" y="580"/>
                  </a:lnTo>
                  <a:lnTo>
                    <a:pt x="1812" y="521"/>
                  </a:lnTo>
                  <a:lnTo>
                    <a:pt x="1764" y="465"/>
                  </a:lnTo>
                  <a:lnTo>
                    <a:pt x="1712" y="413"/>
                  </a:lnTo>
                  <a:lnTo>
                    <a:pt x="1655" y="367"/>
                  </a:lnTo>
                  <a:lnTo>
                    <a:pt x="1597" y="325"/>
                  </a:lnTo>
                  <a:lnTo>
                    <a:pt x="1534" y="287"/>
                  </a:lnTo>
                  <a:lnTo>
                    <a:pt x="1468" y="254"/>
                  </a:lnTo>
                  <a:lnTo>
                    <a:pt x="1400" y="227"/>
                  </a:lnTo>
                  <a:lnTo>
                    <a:pt x="1330" y="205"/>
                  </a:lnTo>
                  <a:lnTo>
                    <a:pt x="1257" y="189"/>
                  </a:lnTo>
                  <a:lnTo>
                    <a:pt x="1183" y="179"/>
                  </a:lnTo>
                  <a:lnTo>
                    <a:pt x="1107" y="176"/>
                  </a:lnTo>
                  <a:close/>
                  <a:moveTo>
                    <a:pt x="1107" y="0"/>
                  </a:moveTo>
                  <a:lnTo>
                    <a:pt x="1193" y="3"/>
                  </a:lnTo>
                  <a:lnTo>
                    <a:pt x="1277" y="13"/>
                  </a:lnTo>
                  <a:lnTo>
                    <a:pt x="1360" y="31"/>
                  </a:lnTo>
                  <a:lnTo>
                    <a:pt x="1441" y="53"/>
                  </a:lnTo>
                  <a:lnTo>
                    <a:pt x="1518" y="83"/>
                  </a:lnTo>
                  <a:lnTo>
                    <a:pt x="1593" y="117"/>
                  </a:lnTo>
                  <a:lnTo>
                    <a:pt x="1665" y="158"/>
                  </a:lnTo>
                  <a:lnTo>
                    <a:pt x="1734" y="204"/>
                  </a:lnTo>
                  <a:lnTo>
                    <a:pt x="1798" y="255"/>
                  </a:lnTo>
                  <a:lnTo>
                    <a:pt x="1860" y="310"/>
                  </a:lnTo>
                  <a:lnTo>
                    <a:pt x="1918" y="370"/>
                  </a:lnTo>
                  <a:lnTo>
                    <a:pt x="1971" y="434"/>
                  </a:lnTo>
                  <a:lnTo>
                    <a:pt x="2018" y="503"/>
                  </a:lnTo>
                  <a:lnTo>
                    <a:pt x="2062" y="575"/>
                  </a:lnTo>
                  <a:lnTo>
                    <a:pt x="2101" y="651"/>
                  </a:lnTo>
                  <a:lnTo>
                    <a:pt x="2134" y="729"/>
                  </a:lnTo>
                  <a:lnTo>
                    <a:pt x="2162" y="810"/>
                  </a:lnTo>
                  <a:lnTo>
                    <a:pt x="2184" y="895"/>
                  </a:lnTo>
                  <a:lnTo>
                    <a:pt x="2201" y="981"/>
                  </a:lnTo>
                  <a:lnTo>
                    <a:pt x="2211" y="1070"/>
                  </a:lnTo>
                  <a:lnTo>
                    <a:pt x="2214" y="1161"/>
                  </a:lnTo>
                  <a:lnTo>
                    <a:pt x="2211" y="1251"/>
                  </a:lnTo>
                  <a:lnTo>
                    <a:pt x="2201" y="1342"/>
                  </a:lnTo>
                  <a:lnTo>
                    <a:pt x="2185" y="1433"/>
                  </a:lnTo>
                  <a:lnTo>
                    <a:pt x="2164" y="1524"/>
                  </a:lnTo>
                  <a:lnTo>
                    <a:pt x="2138" y="1615"/>
                  </a:lnTo>
                  <a:lnTo>
                    <a:pt x="2104" y="1703"/>
                  </a:lnTo>
                  <a:lnTo>
                    <a:pt x="2067" y="1791"/>
                  </a:lnTo>
                  <a:lnTo>
                    <a:pt x="2024" y="1877"/>
                  </a:lnTo>
                  <a:lnTo>
                    <a:pt x="1975" y="1961"/>
                  </a:lnTo>
                  <a:lnTo>
                    <a:pt x="1922" y="2040"/>
                  </a:lnTo>
                  <a:lnTo>
                    <a:pt x="1872" y="2116"/>
                  </a:lnTo>
                  <a:lnTo>
                    <a:pt x="1828" y="2195"/>
                  </a:lnTo>
                  <a:lnTo>
                    <a:pt x="1790" y="2274"/>
                  </a:lnTo>
                  <a:lnTo>
                    <a:pt x="1759" y="2354"/>
                  </a:lnTo>
                  <a:lnTo>
                    <a:pt x="1735" y="2436"/>
                  </a:lnTo>
                  <a:lnTo>
                    <a:pt x="1718" y="2520"/>
                  </a:lnTo>
                  <a:lnTo>
                    <a:pt x="1707" y="2602"/>
                  </a:lnTo>
                  <a:lnTo>
                    <a:pt x="1704" y="2685"/>
                  </a:lnTo>
                  <a:lnTo>
                    <a:pt x="1704" y="3242"/>
                  </a:lnTo>
                  <a:lnTo>
                    <a:pt x="1702" y="3274"/>
                  </a:lnTo>
                  <a:lnTo>
                    <a:pt x="1693" y="3304"/>
                  </a:lnTo>
                  <a:lnTo>
                    <a:pt x="1680" y="3331"/>
                  </a:lnTo>
                  <a:lnTo>
                    <a:pt x="1663" y="3356"/>
                  </a:lnTo>
                  <a:lnTo>
                    <a:pt x="1641" y="3377"/>
                  </a:lnTo>
                  <a:lnTo>
                    <a:pt x="1617" y="3395"/>
                  </a:lnTo>
                  <a:lnTo>
                    <a:pt x="1589" y="3408"/>
                  </a:lnTo>
                  <a:lnTo>
                    <a:pt x="1559" y="3416"/>
                  </a:lnTo>
                  <a:lnTo>
                    <a:pt x="1527" y="3419"/>
                  </a:lnTo>
                  <a:lnTo>
                    <a:pt x="685" y="3419"/>
                  </a:lnTo>
                  <a:lnTo>
                    <a:pt x="653" y="3416"/>
                  </a:lnTo>
                  <a:lnTo>
                    <a:pt x="623" y="3408"/>
                  </a:lnTo>
                  <a:lnTo>
                    <a:pt x="596" y="3395"/>
                  </a:lnTo>
                  <a:lnTo>
                    <a:pt x="571" y="3377"/>
                  </a:lnTo>
                  <a:lnTo>
                    <a:pt x="550" y="3356"/>
                  </a:lnTo>
                  <a:lnTo>
                    <a:pt x="533" y="3331"/>
                  </a:lnTo>
                  <a:lnTo>
                    <a:pt x="519" y="3304"/>
                  </a:lnTo>
                  <a:lnTo>
                    <a:pt x="512" y="3274"/>
                  </a:lnTo>
                  <a:lnTo>
                    <a:pt x="508" y="3242"/>
                  </a:lnTo>
                  <a:lnTo>
                    <a:pt x="508" y="2685"/>
                  </a:lnTo>
                  <a:lnTo>
                    <a:pt x="505" y="2602"/>
                  </a:lnTo>
                  <a:lnTo>
                    <a:pt x="495" y="2520"/>
                  </a:lnTo>
                  <a:lnTo>
                    <a:pt x="477" y="2436"/>
                  </a:lnTo>
                  <a:lnTo>
                    <a:pt x="453" y="2354"/>
                  </a:lnTo>
                  <a:lnTo>
                    <a:pt x="422" y="2274"/>
                  </a:lnTo>
                  <a:lnTo>
                    <a:pt x="385" y="2195"/>
                  </a:lnTo>
                  <a:lnTo>
                    <a:pt x="341" y="2116"/>
                  </a:lnTo>
                  <a:lnTo>
                    <a:pt x="291" y="2040"/>
                  </a:lnTo>
                  <a:lnTo>
                    <a:pt x="237" y="1961"/>
                  </a:lnTo>
                  <a:lnTo>
                    <a:pt x="190" y="1877"/>
                  </a:lnTo>
                  <a:lnTo>
                    <a:pt x="146" y="1791"/>
                  </a:lnTo>
                  <a:lnTo>
                    <a:pt x="108" y="1703"/>
                  </a:lnTo>
                  <a:lnTo>
                    <a:pt x="76" y="1615"/>
                  </a:lnTo>
                  <a:lnTo>
                    <a:pt x="48" y="1524"/>
                  </a:lnTo>
                  <a:lnTo>
                    <a:pt x="27" y="1433"/>
                  </a:lnTo>
                  <a:lnTo>
                    <a:pt x="12" y="1342"/>
                  </a:lnTo>
                  <a:lnTo>
                    <a:pt x="2" y="1251"/>
                  </a:lnTo>
                  <a:lnTo>
                    <a:pt x="0" y="1161"/>
                  </a:lnTo>
                  <a:lnTo>
                    <a:pt x="3" y="1070"/>
                  </a:lnTo>
                  <a:lnTo>
                    <a:pt x="12" y="981"/>
                  </a:lnTo>
                  <a:lnTo>
                    <a:pt x="28" y="895"/>
                  </a:lnTo>
                  <a:lnTo>
                    <a:pt x="51" y="810"/>
                  </a:lnTo>
                  <a:lnTo>
                    <a:pt x="78" y="729"/>
                  </a:lnTo>
                  <a:lnTo>
                    <a:pt x="111" y="651"/>
                  </a:lnTo>
                  <a:lnTo>
                    <a:pt x="150" y="575"/>
                  </a:lnTo>
                  <a:lnTo>
                    <a:pt x="194" y="503"/>
                  </a:lnTo>
                  <a:lnTo>
                    <a:pt x="243" y="434"/>
                  </a:lnTo>
                  <a:lnTo>
                    <a:pt x="296" y="370"/>
                  </a:lnTo>
                  <a:lnTo>
                    <a:pt x="352" y="310"/>
                  </a:lnTo>
                  <a:lnTo>
                    <a:pt x="414" y="255"/>
                  </a:lnTo>
                  <a:lnTo>
                    <a:pt x="480" y="204"/>
                  </a:lnTo>
                  <a:lnTo>
                    <a:pt x="548" y="158"/>
                  </a:lnTo>
                  <a:lnTo>
                    <a:pt x="620" y="117"/>
                  </a:lnTo>
                  <a:lnTo>
                    <a:pt x="695" y="83"/>
                  </a:lnTo>
                  <a:lnTo>
                    <a:pt x="773" y="53"/>
                  </a:lnTo>
                  <a:lnTo>
                    <a:pt x="852" y="31"/>
                  </a:lnTo>
                  <a:lnTo>
                    <a:pt x="935" y="13"/>
                  </a:lnTo>
                  <a:lnTo>
                    <a:pt x="1021" y="3"/>
                  </a:lnTo>
                  <a:lnTo>
                    <a:pt x="1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47" name="Freeform 124">
            <a:extLst>
              <a:ext uri="{FF2B5EF4-FFF2-40B4-BE49-F238E27FC236}">
                <a16:creationId xmlns:a16="http://schemas.microsoft.com/office/drawing/2014/main" id="{A624A1DC-81E5-4AF7-9407-8CBAC2EAA070}"/>
              </a:ext>
            </a:extLst>
          </p:cNvPr>
          <p:cNvSpPr>
            <a:spLocks noEditPoints="1"/>
          </p:cNvSpPr>
          <p:nvPr/>
        </p:nvSpPr>
        <p:spPr bwMode="auto">
          <a:xfrm>
            <a:off x="4557068" y="4007096"/>
            <a:ext cx="671930" cy="592770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grpSp>
        <p:nvGrpSpPr>
          <p:cNvPr id="48" name="Group 55">
            <a:extLst>
              <a:ext uri="{FF2B5EF4-FFF2-40B4-BE49-F238E27FC236}">
                <a16:creationId xmlns:a16="http://schemas.microsoft.com/office/drawing/2014/main" id="{8604ECC5-E152-432C-8DBB-AFE30F85A8D4}"/>
              </a:ext>
            </a:extLst>
          </p:cNvPr>
          <p:cNvGrpSpPr/>
          <p:nvPr/>
        </p:nvGrpSpPr>
        <p:grpSpPr>
          <a:xfrm>
            <a:off x="6929521" y="4108027"/>
            <a:ext cx="677696" cy="453648"/>
            <a:chOff x="666750" y="3544888"/>
            <a:chExt cx="581025" cy="388938"/>
          </a:xfrm>
          <a:solidFill>
            <a:schemeClr val="bg1"/>
          </a:solidFill>
        </p:grpSpPr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E980E697-A5F2-4862-8A7B-170EE836A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50" y="3598863"/>
              <a:ext cx="403225" cy="214313"/>
            </a:xfrm>
            <a:custGeom>
              <a:avLst/>
              <a:gdLst>
                <a:gd name="T0" fmla="*/ 79 w 2542"/>
                <a:gd name="T1" fmla="*/ 0 h 1347"/>
                <a:gd name="T2" fmla="*/ 2463 w 2542"/>
                <a:gd name="T3" fmla="*/ 0 h 1347"/>
                <a:gd name="T4" fmla="*/ 2484 w 2542"/>
                <a:gd name="T5" fmla="*/ 2 h 1347"/>
                <a:gd name="T6" fmla="*/ 2503 w 2542"/>
                <a:gd name="T7" fmla="*/ 10 h 1347"/>
                <a:gd name="T8" fmla="*/ 2520 w 2542"/>
                <a:gd name="T9" fmla="*/ 22 h 1347"/>
                <a:gd name="T10" fmla="*/ 2532 w 2542"/>
                <a:gd name="T11" fmla="*/ 38 h 1347"/>
                <a:gd name="T12" fmla="*/ 2540 w 2542"/>
                <a:gd name="T13" fmla="*/ 57 h 1347"/>
                <a:gd name="T14" fmla="*/ 2542 w 2542"/>
                <a:gd name="T15" fmla="*/ 78 h 1347"/>
                <a:gd name="T16" fmla="*/ 2542 w 2542"/>
                <a:gd name="T17" fmla="*/ 1268 h 1347"/>
                <a:gd name="T18" fmla="*/ 2540 w 2542"/>
                <a:gd name="T19" fmla="*/ 1289 h 1347"/>
                <a:gd name="T20" fmla="*/ 2532 w 2542"/>
                <a:gd name="T21" fmla="*/ 1308 h 1347"/>
                <a:gd name="T22" fmla="*/ 2520 w 2542"/>
                <a:gd name="T23" fmla="*/ 1323 h 1347"/>
                <a:gd name="T24" fmla="*/ 2503 w 2542"/>
                <a:gd name="T25" fmla="*/ 1337 h 1347"/>
                <a:gd name="T26" fmla="*/ 2484 w 2542"/>
                <a:gd name="T27" fmla="*/ 1344 h 1347"/>
                <a:gd name="T28" fmla="*/ 2463 w 2542"/>
                <a:gd name="T29" fmla="*/ 1347 h 1347"/>
                <a:gd name="T30" fmla="*/ 2442 w 2542"/>
                <a:gd name="T31" fmla="*/ 1344 h 1347"/>
                <a:gd name="T32" fmla="*/ 2424 w 2542"/>
                <a:gd name="T33" fmla="*/ 1337 h 1347"/>
                <a:gd name="T34" fmla="*/ 2408 w 2542"/>
                <a:gd name="T35" fmla="*/ 1323 h 1347"/>
                <a:gd name="T36" fmla="*/ 2396 w 2542"/>
                <a:gd name="T37" fmla="*/ 1308 h 1347"/>
                <a:gd name="T38" fmla="*/ 2388 w 2542"/>
                <a:gd name="T39" fmla="*/ 1289 h 1347"/>
                <a:gd name="T40" fmla="*/ 2385 w 2542"/>
                <a:gd name="T41" fmla="*/ 1268 h 1347"/>
                <a:gd name="T42" fmla="*/ 2385 w 2542"/>
                <a:gd name="T43" fmla="*/ 157 h 1347"/>
                <a:gd name="T44" fmla="*/ 157 w 2542"/>
                <a:gd name="T45" fmla="*/ 157 h 1347"/>
                <a:gd name="T46" fmla="*/ 157 w 2542"/>
                <a:gd name="T47" fmla="*/ 1268 h 1347"/>
                <a:gd name="T48" fmla="*/ 154 w 2542"/>
                <a:gd name="T49" fmla="*/ 1289 h 1347"/>
                <a:gd name="T50" fmla="*/ 146 w 2542"/>
                <a:gd name="T51" fmla="*/ 1308 h 1347"/>
                <a:gd name="T52" fmla="*/ 134 w 2542"/>
                <a:gd name="T53" fmla="*/ 1323 h 1347"/>
                <a:gd name="T54" fmla="*/ 118 w 2542"/>
                <a:gd name="T55" fmla="*/ 1337 h 1347"/>
                <a:gd name="T56" fmla="*/ 100 w 2542"/>
                <a:gd name="T57" fmla="*/ 1344 h 1347"/>
                <a:gd name="T58" fmla="*/ 79 w 2542"/>
                <a:gd name="T59" fmla="*/ 1347 h 1347"/>
                <a:gd name="T60" fmla="*/ 58 w 2542"/>
                <a:gd name="T61" fmla="*/ 1344 h 1347"/>
                <a:gd name="T62" fmla="*/ 39 w 2542"/>
                <a:gd name="T63" fmla="*/ 1337 h 1347"/>
                <a:gd name="T64" fmla="*/ 22 w 2542"/>
                <a:gd name="T65" fmla="*/ 1323 h 1347"/>
                <a:gd name="T66" fmla="*/ 10 w 2542"/>
                <a:gd name="T67" fmla="*/ 1308 h 1347"/>
                <a:gd name="T68" fmla="*/ 2 w 2542"/>
                <a:gd name="T69" fmla="*/ 1289 h 1347"/>
                <a:gd name="T70" fmla="*/ 0 w 2542"/>
                <a:gd name="T71" fmla="*/ 1268 h 1347"/>
                <a:gd name="T72" fmla="*/ 0 w 2542"/>
                <a:gd name="T73" fmla="*/ 78 h 1347"/>
                <a:gd name="T74" fmla="*/ 2 w 2542"/>
                <a:gd name="T75" fmla="*/ 57 h 1347"/>
                <a:gd name="T76" fmla="*/ 10 w 2542"/>
                <a:gd name="T77" fmla="*/ 38 h 1347"/>
                <a:gd name="T78" fmla="*/ 22 w 2542"/>
                <a:gd name="T79" fmla="*/ 22 h 1347"/>
                <a:gd name="T80" fmla="*/ 39 w 2542"/>
                <a:gd name="T81" fmla="*/ 10 h 1347"/>
                <a:gd name="T82" fmla="*/ 58 w 2542"/>
                <a:gd name="T83" fmla="*/ 2 h 1347"/>
                <a:gd name="T84" fmla="*/ 79 w 2542"/>
                <a:gd name="T85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2" h="1347">
                  <a:moveTo>
                    <a:pt x="79" y="0"/>
                  </a:moveTo>
                  <a:lnTo>
                    <a:pt x="2463" y="0"/>
                  </a:lnTo>
                  <a:lnTo>
                    <a:pt x="2484" y="2"/>
                  </a:lnTo>
                  <a:lnTo>
                    <a:pt x="2503" y="10"/>
                  </a:lnTo>
                  <a:lnTo>
                    <a:pt x="2520" y="22"/>
                  </a:lnTo>
                  <a:lnTo>
                    <a:pt x="2532" y="38"/>
                  </a:lnTo>
                  <a:lnTo>
                    <a:pt x="2540" y="57"/>
                  </a:lnTo>
                  <a:lnTo>
                    <a:pt x="2542" y="78"/>
                  </a:lnTo>
                  <a:lnTo>
                    <a:pt x="2542" y="1268"/>
                  </a:lnTo>
                  <a:lnTo>
                    <a:pt x="2540" y="1289"/>
                  </a:lnTo>
                  <a:lnTo>
                    <a:pt x="2532" y="1308"/>
                  </a:lnTo>
                  <a:lnTo>
                    <a:pt x="2520" y="1323"/>
                  </a:lnTo>
                  <a:lnTo>
                    <a:pt x="2503" y="1337"/>
                  </a:lnTo>
                  <a:lnTo>
                    <a:pt x="2484" y="1344"/>
                  </a:lnTo>
                  <a:lnTo>
                    <a:pt x="2463" y="1347"/>
                  </a:lnTo>
                  <a:lnTo>
                    <a:pt x="2442" y="1344"/>
                  </a:lnTo>
                  <a:lnTo>
                    <a:pt x="2424" y="1337"/>
                  </a:lnTo>
                  <a:lnTo>
                    <a:pt x="2408" y="1323"/>
                  </a:lnTo>
                  <a:lnTo>
                    <a:pt x="2396" y="1308"/>
                  </a:lnTo>
                  <a:lnTo>
                    <a:pt x="2388" y="1289"/>
                  </a:lnTo>
                  <a:lnTo>
                    <a:pt x="2385" y="1268"/>
                  </a:lnTo>
                  <a:lnTo>
                    <a:pt x="2385" y="157"/>
                  </a:lnTo>
                  <a:lnTo>
                    <a:pt x="157" y="157"/>
                  </a:lnTo>
                  <a:lnTo>
                    <a:pt x="157" y="1268"/>
                  </a:lnTo>
                  <a:lnTo>
                    <a:pt x="154" y="1289"/>
                  </a:lnTo>
                  <a:lnTo>
                    <a:pt x="146" y="1308"/>
                  </a:lnTo>
                  <a:lnTo>
                    <a:pt x="134" y="1323"/>
                  </a:lnTo>
                  <a:lnTo>
                    <a:pt x="118" y="1337"/>
                  </a:lnTo>
                  <a:lnTo>
                    <a:pt x="100" y="1344"/>
                  </a:lnTo>
                  <a:lnTo>
                    <a:pt x="79" y="1347"/>
                  </a:lnTo>
                  <a:lnTo>
                    <a:pt x="58" y="1344"/>
                  </a:lnTo>
                  <a:lnTo>
                    <a:pt x="39" y="1337"/>
                  </a:lnTo>
                  <a:lnTo>
                    <a:pt x="22" y="1323"/>
                  </a:lnTo>
                  <a:lnTo>
                    <a:pt x="10" y="1308"/>
                  </a:lnTo>
                  <a:lnTo>
                    <a:pt x="2" y="1289"/>
                  </a:lnTo>
                  <a:lnTo>
                    <a:pt x="0" y="1268"/>
                  </a:lnTo>
                  <a:lnTo>
                    <a:pt x="0" y="78"/>
                  </a:lnTo>
                  <a:lnTo>
                    <a:pt x="2" y="57"/>
                  </a:lnTo>
                  <a:lnTo>
                    <a:pt x="10" y="38"/>
                  </a:lnTo>
                  <a:lnTo>
                    <a:pt x="22" y="22"/>
                  </a:lnTo>
                  <a:lnTo>
                    <a:pt x="39" y="10"/>
                  </a:lnTo>
                  <a:lnTo>
                    <a:pt x="58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C18D64D3-D95E-40CF-ACF1-CD47FB226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0" y="3544888"/>
              <a:ext cx="581025" cy="388938"/>
            </a:xfrm>
            <a:custGeom>
              <a:avLst/>
              <a:gdLst>
                <a:gd name="T0" fmla="*/ 145 w 3660"/>
                <a:gd name="T1" fmla="*/ 2140 h 2453"/>
                <a:gd name="T2" fmla="*/ 191 w 3660"/>
                <a:gd name="T3" fmla="*/ 2237 h 2453"/>
                <a:gd name="T4" fmla="*/ 277 w 3660"/>
                <a:gd name="T5" fmla="*/ 2298 h 2453"/>
                <a:gd name="T6" fmla="*/ 3311 w 3660"/>
                <a:gd name="T7" fmla="*/ 2311 h 2453"/>
                <a:gd name="T8" fmla="*/ 3415 w 3660"/>
                <a:gd name="T9" fmla="*/ 2282 h 2453"/>
                <a:gd name="T10" fmla="*/ 3490 w 3660"/>
                <a:gd name="T11" fmla="*/ 2208 h 2453"/>
                <a:gd name="T12" fmla="*/ 3518 w 3660"/>
                <a:gd name="T13" fmla="*/ 2102 h 2453"/>
                <a:gd name="T14" fmla="*/ 2264 w 3660"/>
                <a:gd name="T15" fmla="*/ 2071 h 2453"/>
                <a:gd name="T16" fmla="*/ 2189 w 3660"/>
                <a:gd name="T17" fmla="*/ 2163 h 2453"/>
                <a:gd name="T18" fmla="*/ 2081 w 3660"/>
                <a:gd name="T19" fmla="*/ 2210 h 2453"/>
                <a:gd name="T20" fmla="*/ 1579 w 3660"/>
                <a:gd name="T21" fmla="*/ 2210 h 2453"/>
                <a:gd name="T22" fmla="*/ 1471 w 3660"/>
                <a:gd name="T23" fmla="*/ 2163 h 2453"/>
                <a:gd name="T24" fmla="*/ 1396 w 3660"/>
                <a:gd name="T25" fmla="*/ 2071 h 2453"/>
                <a:gd name="T26" fmla="*/ 454 w 3660"/>
                <a:gd name="T27" fmla="*/ 157 h 2453"/>
                <a:gd name="T28" fmla="*/ 397 w 3660"/>
                <a:gd name="T29" fmla="*/ 181 h 2453"/>
                <a:gd name="T30" fmla="*/ 374 w 3660"/>
                <a:gd name="T31" fmla="*/ 237 h 2453"/>
                <a:gd name="T32" fmla="*/ 1460 w 3660"/>
                <a:gd name="T33" fmla="*/ 1895 h 2453"/>
                <a:gd name="T34" fmla="*/ 1503 w 3660"/>
                <a:gd name="T35" fmla="*/ 1927 h 2453"/>
                <a:gd name="T36" fmla="*/ 1516 w 3660"/>
                <a:gd name="T37" fmla="*/ 1988 h 2453"/>
                <a:gd name="T38" fmla="*/ 1554 w 3660"/>
                <a:gd name="T39" fmla="*/ 2048 h 2453"/>
                <a:gd name="T40" fmla="*/ 1621 w 3660"/>
                <a:gd name="T41" fmla="*/ 2072 h 2453"/>
                <a:gd name="T42" fmla="*/ 2086 w 3660"/>
                <a:gd name="T43" fmla="*/ 2061 h 2453"/>
                <a:gd name="T44" fmla="*/ 2136 w 3660"/>
                <a:gd name="T45" fmla="*/ 2011 h 2453"/>
                <a:gd name="T46" fmla="*/ 2149 w 3660"/>
                <a:gd name="T47" fmla="*/ 1944 h 2453"/>
                <a:gd name="T48" fmla="*/ 2186 w 3660"/>
                <a:gd name="T49" fmla="*/ 1900 h 2453"/>
                <a:gd name="T50" fmla="*/ 2220 w 3660"/>
                <a:gd name="T51" fmla="*/ 1893 h 2453"/>
                <a:gd name="T52" fmla="*/ 3284 w 3660"/>
                <a:gd name="T53" fmla="*/ 216 h 2453"/>
                <a:gd name="T54" fmla="*/ 3246 w 3660"/>
                <a:gd name="T55" fmla="*/ 168 h 2453"/>
                <a:gd name="T56" fmla="*/ 454 w 3660"/>
                <a:gd name="T57" fmla="*/ 157 h 2453"/>
                <a:gd name="T58" fmla="*/ 3244 w 3660"/>
                <a:gd name="T59" fmla="*/ 3 h 2453"/>
                <a:gd name="T60" fmla="*/ 3346 w 3660"/>
                <a:gd name="T61" fmla="*/ 45 h 2453"/>
                <a:gd name="T62" fmla="*/ 3417 w 3660"/>
                <a:gd name="T63" fmla="*/ 128 h 2453"/>
                <a:gd name="T64" fmla="*/ 3444 w 3660"/>
                <a:gd name="T65" fmla="*/ 237 h 2453"/>
                <a:gd name="T66" fmla="*/ 3608 w 3660"/>
                <a:gd name="T67" fmla="*/ 1895 h 2453"/>
                <a:gd name="T68" fmla="*/ 3650 w 3660"/>
                <a:gd name="T69" fmla="*/ 1928 h 2453"/>
                <a:gd name="T70" fmla="*/ 3660 w 3660"/>
                <a:gd name="T71" fmla="*/ 2102 h 2453"/>
                <a:gd name="T72" fmla="*/ 3632 w 3660"/>
                <a:gd name="T73" fmla="*/ 2239 h 2453"/>
                <a:gd name="T74" fmla="*/ 3558 w 3660"/>
                <a:gd name="T75" fmla="*/ 2350 h 2453"/>
                <a:gd name="T76" fmla="*/ 3446 w 3660"/>
                <a:gd name="T77" fmla="*/ 2425 h 2453"/>
                <a:gd name="T78" fmla="*/ 3311 w 3660"/>
                <a:gd name="T79" fmla="*/ 2453 h 2453"/>
                <a:gd name="T80" fmla="*/ 257 w 3660"/>
                <a:gd name="T81" fmla="*/ 2440 h 2453"/>
                <a:gd name="T82" fmla="*/ 136 w 3660"/>
                <a:gd name="T83" fmla="*/ 2380 h 2453"/>
                <a:gd name="T84" fmla="*/ 48 w 3660"/>
                <a:gd name="T85" fmla="*/ 2279 h 2453"/>
                <a:gd name="T86" fmla="*/ 3 w 3660"/>
                <a:gd name="T87" fmla="*/ 2150 h 2453"/>
                <a:gd name="T88" fmla="*/ 2 w 3660"/>
                <a:gd name="T89" fmla="*/ 1945 h 2453"/>
                <a:gd name="T90" fmla="*/ 35 w 3660"/>
                <a:gd name="T91" fmla="*/ 1903 h 2453"/>
                <a:gd name="T92" fmla="*/ 216 w 3660"/>
                <a:gd name="T93" fmla="*/ 1893 h 2453"/>
                <a:gd name="T94" fmla="*/ 228 w 3660"/>
                <a:gd name="T95" fmla="*/ 163 h 2453"/>
                <a:gd name="T96" fmla="*/ 286 w 3660"/>
                <a:gd name="T97" fmla="*/ 70 h 2453"/>
                <a:gd name="T98" fmla="*/ 379 w 3660"/>
                <a:gd name="T99" fmla="*/ 12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60" h="2453">
                  <a:moveTo>
                    <a:pt x="142" y="2035"/>
                  </a:moveTo>
                  <a:lnTo>
                    <a:pt x="142" y="2102"/>
                  </a:lnTo>
                  <a:lnTo>
                    <a:pt x="145" y="2140"/>
                  </a:lnTo>
                  <a:lnTo>
                    <a:pt x="155" y="2176"/>
                  </a:lnTo>
                  <a:lnTo>
                    <a:pt x="170" y="2208"/>
                  </a:lnTo>
                  <a:lnTo>
                    <a:pt x="191" y="2237"/>
                  </a:lnTo>
                  <a:lnTo>
                    <a:pt x="216" y="2262"/>
                  </a:lnTo>
                  <a:lnTo>
                    <a:pt x="245" y="2282"/>
                  </a:lnTo>
                  <a:lnTo>
                    <a:pt x="277" y="2298"/>
                  </a:lnTo>
                  <a:lnTo>
                    <a:pt x="313" y="2308"/>
                  </a:lnTo>
                  <a:lnTo>
                    <a:pt x="349" y="2311"/>
                  </a:lnTo>
                  <a:lnTo>
                    <a:pt x="3311" y="2311"/>
                  </a:lnTo>
                  <a:lnTo>
                    <a:pt x="3347" y="2308"/>
                  </a:lnTo>
                  <a:lnTo>
                    <a:pt x="3383" y="2298"/>
                  </a:lnTo>
                  <a:lnTo>
                    <a:pt x="3415" y="2282"/>
                  </a:lnTo>
                  <a:lnTo>
                    <a:pt x="3444" y="2262"/>
                  </a:lnTo>
                  <a:lnTo>
                    <a:pt x="3469" y="2237"/>
                  </a:lnTo>
                  <a:lnTo>
                    <a:pt x="3490" y="2208"/>
                  </a:lnTo>
                  <a:lnTo>
                    <a:pt x="3505" y="2176"/>
                  </a:lnTo>
                  <a:lnTo>
                    <a:pt x="3515" y="2140"/>
                  </a:lnTo>
                  <a:lnTo>
                    <a:pt x="3518" y="2102"/>
                  </a:lnTo>
                  <a:lnTo>
                    <a:pt x="3518" y="2035"/>
                  </a:lnTo>
                  <a:lnTo>
                    <a:pt x="2279" y="2035"/>
                  </a:lnTo>
                  <a:lnTo>
                    <a:pt x="2264" y="2071"/>
                  </a:lnTo>
                  <a:lnTo>
                    <a:pt x="2244" y="2106"/>
                  </a:lnTo>
                  <a:lnTo>
                    <a:pt x="2219" y="2137"/>
                  </a:lnTo>
                  <a:lnTo>
                    <a:pt x="2189" y="2163"/>
                  </a:lnTo>
                  <a:lnTo>
                    <a:pt x="2156" y="2184"/>
                  </a:lnTo>
                  <a:lnTo>
                    <a:pt x="2119" y="2200"/>
                  </a:lnTo>
                  <a:lnTo>
                    <a:pt x="2081" y="2210"/>
                  </a:lnTo>
                  <a:lnTo>
                    <a:pt x="2039" y="2213"/>
                  </a:lnTo>
                  <a:lnTo>
                    <a:pt x="1621" y="2213"/>
                  </a:lnTo>
                  <a:lnTo>
                    <a:pt x="1579" y="2210"/>
                  </a:lnTo>
                  <a:lnTo>
                    <a:pt x="1541" y="2200"/>
                  </a:lnTo>
                  <a:lnTo>
                    <a:pt x="1504" y="2184"/>
                  </a:lnTo>
                  <a:lnTo>
                    <a:pt x="1471" y="2163"/>
                  </a:lnTo>
                  <a:lnTo>
                    <a:pt x="1441" y="2137"/>
                  </a:lnTo>
                  <a:lnTo>
                    <a:pt x="1416" y="2106"/>
                  </a:lnTo>
                  <a:lnTo>
                    <a:pt x="1396" y="2071"/>
                  </a:lnTo>
                  <a:lnTo>
                    <a:pt x="1381" y="2035"/>
                  </a:lnTo>
                  <a:lnTo>
                    <a:pt x="142" y="2035"/>
                  </a:lnTo>
                  <a:close/>
                  <a:moveTo>
                    <a:pt x="454" y="157"/>
                  </a:moveTo>
                  <a:lnTo>
                    <a:pt x="433" y="159"/>
                  </a:lnTo>
                  <a:lnTo>
                    <a:pt x="414" y="168"/>
                  </a:lnTo>
                  <a:lnTo>
                    <a:pt x="397" y="181"/>
                  </a:lnTo>
                  <a:lnTo>
                    <a:pt x="385" y="197"/>
                  </a:lnTo>
                  <a:lnTo>
                    <a:pt x="376" y="216"/>
                  </a:lnTo>
                  <a:lnTo>
                    <a:pt x="374" y="237"/>
                  </a:lnTo>
                  <a:lnTo>
                    <a:pt x="374" y="1893"/>
                  </a:lnTo>
                  <a:lnTo>
                    <a:pt x="1441" y="1893"/>
                  </a:lnTo>
                  <a:lnTo>
                    <a:pt x="1460" y="1895"/>
                  </a:lnTo>
                  <a:lnTo>
                    <a:pt x="1477" y="1902"/>
                  </a:lnTo>
                  <a:lnTo>
                    <a:pt x="1492" y="1913"/>
                  </a:lnTo>
                  <a:lnTo>
                    <a:pt x="1503" y="1927"/>
                  </a:lnTo>
                  <a:lnTo>
                    <a:pt x="1511" y="1945"/>
                  </a:lnTo>
                  <a:lnTo>
                    <a:pt x="1513" y="1964"/>
                  </a:lnTo>
                  <a:lnTo>
                    <a:pt x="1516" y="1988"/>
                  </a:lnTo>
                  <a:lnTo>
                    <a:pt x="1524" y="2011"/>
                  </a:lnTo>
                  <a:lnTo>
                    <a:pt x="1537" y="2031"/>
                  </a:lnTo>
                  <a:lnTo>
                    <a:pt x="1554" y="2048"/>
                  </a:lnTo>
                  <a:lnTo>
                    <a:pt x="1574" y="2061"/>
                  </a:lnTo>
                  <a:lnTo>
                    <a:pt x="1597" y="2069"/>
                  </a:lnTo>
                  <a:lnTo>
                    <a:pt x="1621" y="2072"/>
                  </a:lnTo>
                  <a:lnTo>
                    <a:pt x="2039" y="2072"/>
                  </a:lnTo>
                  <a:lnTo>
                    <a:pt x="2063" y="2069"/>
                  </a:lnTo>
                  <a:lnTo>
                    <a:pt x="2086" y="2061"/>
                  </a:lnTo>
                  <a:lnTo>
                    <a:pt x="2106" y="2048"/>
                  </a:lnTo>
                  <a:lnTo>
                    <a:pt x="2123" y="2031"/>
                  </a:lnTo>
                  <a:lnTo>
                    <a:pt x="2136" y="2011"/>
                  </a:lnTo>
                  <a:lnTo>
                    <a:pt x="2144" y="1988"/>
                  </a:lnTo>
                  <a:lnTo>
                    <a:pt x="2147" y="1964"/>
                  </a:lnTo>
                  <a:lnTo>
                    <a:pt x="2149" y="1944"/>
                  </a:lnTo>
                  <a:lnTo>
                    <a:pt x="2157" y="1926"/>
                  </a:lnTo>
                  <a:lnTo>
                    <a:pt x="2170" y="1912"/>
                  </a:lnTo>
                  <a:lnTo>
                    <a:pt x="2186" y="1900"/>
                  </a:lnTo>
                  <a:lnTo>
                    <a:pt x="2205" y="1894"/>
                  </a:lnTo>
                  <a:lnTo>
                    <a:pt x="2213" y="1893"/>
                  </a:lnTo>
                  <a:lnTo>
                    <a:pt x="2220" y="1893"/>
                  </a:lnTo>
                  <a:lnTo>
                    <a:pt x="3286" y="1893"/>
                  </a:lnTo>
                  <a:lnTo>
                    <a:pt x="3286" y="237"/>
                  </a:lnTo>
                  <a:lnTo>
                    <a:pt x="3284" y="216"/>
                  </a:lnTo>
                  <a:lnTo>
                    <a:pt x="3275" y="197"/>
                  </a:lnTo>
                  <a:lnTo>
                    <a:pt x="3263" y="181"/>
                  </a:lnTo>
                  <a:lnTo>
                    <a:pt x="3246" y="168"/>
                  </a:lnTo>
                  <a:lnTo>
                    <a:pt x="3227" y="159"/>
                  </a:lnTo>
                  <a:lnTo>
                    <a:pt x="3206" y="157"/>
                  </a:lnTo>
                  <a:lnTo>
                    <a:pt x="454" y="157"/>
                  </a:lnTo>
                  <a:close/>
                  <a:moveTo>
                    <a:pt x="454" y="0"/>
                  </a:moveTo>
                  <a:lnTo>
                    <a:pt x="3206" y="0"/>
                  </a:lnTo>
                  <a:lnTo>
                    <a:pt x="3244" y="3"/>
                  </a:lnTo>
                  <a:lnTo>
                    <a:pt x="3281" y="12"/>
                  </a:lnTo>
                  <a:lnTo>
                    <a:pt x="3315" y="26"/>
                  </a:lnTo>
                  <a:lnTo>
                    <a:pt x="3346" y="45"/>
                  </a:lnTo>
                  <a:lnTo>
                    <a:pt x="3374" y="70"/>
                  </a:lnTo>
                  <a:lnTo>
                    <a:pt x="3398" y="97"/>
                  </a:lnTo>
                  <a:lnTo>
                    <a:pt x="3417" y="128"/>
                  </a:lnTo>
                  <a:lnTo>
                    <a:pt x="3432" y="163"/>
                  </a:lnTo>
                  <a:lnTo>
                    <a:pt x="3440" y="199"/>
                  </a:lnTo>
                  <a:lnTo>
                    <a:pt x="3444" y="237"/>
                  </a:lnTo>
                  <a:lnTo>
                    <a:pt x="3444" y="1893"/>
                  </a:lnTo>
                  <a:lnTo>
                    <a:pt x="3589" y="1893"/>
                  </a:lnTo>
                  <a:lnTo>
                    <a:pt x="3608" y="1895"/>
                  </a:lnTo>
                  <a:lnTo>
                    <a:pt x="3625" y="1903"/>
                  </a:lnTo>
                  <a:lnTo>
                    <a:pt x="3639" y="1914"/>
                  </a:lnTo>
                  <a:lnTo>
                    <a:pt x="3650" y="1928"/>
                  </a:lnTo>
                  <a:lnTo>
                    <a:pt x="3658" y="1945"/>
                  </a:lnTo>
                  <a:lnTo>
                    <a:pt x="3660" y="1964"/>
                  </a:lnTo>
                  <a:lnTo>
                    <a:pt x="3660" y="2102"/>
                  </a:lnTo>
                  <a:lnTo>
                    <a:pt x="3657" y="2150"/>
                  </a:lnTo>
                  <a:lnTo>
                    <a:pt x="3648" y="2196"/>
                  </a:lnTo>
                  <a:lnTo>
                    <a:pt x="3632" y="2239"/>
                  </a:lnTo>
                  <a:lnTo>
                    <a:pt x="3612" y="2279"/>
                  </a:lnTo>
                  <a:lnTo>
                    <a:pt x="3587" y="2317"/>
                  </a:lnTo>
                  <a:lnTo>
                    <a:pt x="3558" y="2350"/>
                  </a:lnTo>
                  <a:lnTo>
                    <a:pt x="3524" y="2380"/>
                  </a:lnTo>
                  <a:lnTo>
                    <a:pt x="3487" y="2404"/>
                  </a:lnTo>
                  <a:lnTo>
                    <a:pt x="3446" y="2425"/>
                  </a:lnTo>
                  <a:lnTo>
                    <a:pt x="3403" y="2440"/>
                  </a:lnTo>
                  <a:lnTo>
                    <a:pt x="3357" y="2450"/>
                  </a:lnTo>
                  <a:lnTo>
                    <a:pt x="3311" y="2453"/>
                  </a:lnTo>
                  <a:lnTo>
                    <a:pt x="349" y="2453"/>
                  </a:lnTo>
                  <a:lnTo>
                    <a:pt x="303" y="2450"/>
                  </a:lnTo>
                  <a:lnTo>
                    <a:pt x="257" y="2440"/>
                  </a:lnTo>
                  <a:lnTo>
                    <a:pt x="214" y="2425"/>
                  </a:lnTo>
                  <a:lnTo>
                    <a:pt x="173" y="2404"/>
                  </a:lnTo>
                  <a:lnTo>
                    <a:pt x="136" y="2380"/>
                  </a:lnTo>
                  <a:lnTo>
                    <a:pt x="102" y="2350"/>
                  </a:lnTo>
                  <a:lnTo>
                    <a:pt x="73" y="2317"/>
                  </a:lnTo>
                  <a:lnTo>
                    <a:pt x="48" y="2279"/>
                  </a:lnTo>
                  <a:lnTo>
                    <a:pt x="28" y="2239"/>
                  </a:lnTo>
                  <a:lnTo>
                    <a:pt x="12" y="2196"/>
                  </a:lnTo>
                  <a:lnTo>
                    <a:pt x="3" y="2150"/>
                  </a:lnTo>
                  <a:lnTo>
                    <a:pt x="0" y="2102"/>
                  </a:lnTo>
                  <a:lnTo>
                    <a:pt x="0" y="1964"/>
                  </a:lnTo>
                  <a:lnTo>
                    <a:pt x="2" y="1945"/>
                  </a:lnTo>
                  <a:lnTo>
                    <a:pt x="10" y="1928"/>
                  </a:lnTo>
                  <a:lnTo>
                    <a:pt x="21" y="1914"/>
                  </a:lnTo>
                  <a:lnTo>
                    <a:pt x="35" y="1903"/>
                  </a:lnTo>
                  <a:lnTo>
                    <a:pt x="52" y="1895"/>
                  </a:lnTo>
                  <a:lnTo>
                    <a:pt x="71" y="1893"/>
                  </a:lnTo>
                  <a:lnTo>
                    <a:pt x="216" y="1893"/>
                  </a:lnTo>
                  <a:lnTo>
                    <a:pt x="216" y="237"/>
                  </a:lnTo>
                  <a:lnTo>
                    <a:pt x="220" y="199"/>
                  </a:lnTo>
                  <a:lnTo>
                    <a:pt x="228" y="163"/>
                  </a:lnTo>
                  <a:lnTo>
                    <a:pt x="243" y="128"/>
                  </a:lnTo>
                  <a:lnTo>
                    <a:pt x="262" y="97"/>
                  </a:lnTo>
                  <a:lnTo>
                    <a:pt x="286" y="70"/>
                  </a:lnTo>
                  <a:lnTo>
                    <a:pt x="314" y="45"/>
                  </a:lnTo>
                  <a:lnTo>
                    <a:pt x="345" y="26"/>
                  </a:lnTo>
                  <a:lnTo>
                    <a:pt x="379" y="12"/>
                  </a:lnTo>
                  <a:lnTo>
                    <a:pt x="416" y="3"/>
                  </a:lnTo>
                  <a:lnTo>
                    <a:pt x="4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72A15B60-362E-4D3D-BAA6-A268D410A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00" y="3667125"/>
              <a:ext cx="103188" cy="104775"/>
            </a:xfrm>
            <a:custGeom>
              <a:avLst/>
              <a:gdLst>
                <a:gd name="T0" fmla="*/ 575 w 654"/>
                <a:gd name="T1" fmla="*/ 0 h 653"/>
                <a:gd name="T2" fmla="*/ 595 w 654"/>
                <a:gd name="T3" fmla="*/ 3 h 653"/>
                <a:gd name="T4" fmla="*/ 614 w 654"/>
                <a:gd name="T5" fmla="*/ 10 h 653"/>
                <a:gd name="T6" fmla="*/ 630 w 654"/>
                <a:gd name="T7" fmla="*/ 23 h 653"/>
                <a:gd name="T8" fmla="*/ 644 w 654"/>
                <a:gd name="T9" fmla="*/ 40 h 653"/>
                <a:gd name="T10" fmla="*/ 652 w 654"/>
                <a:gd name="T11" fmla="*/ 59 h 653"/>
                <a:gd name="T12" fmla="*/ 654 w 654"/>
                <a:gd name="T13" fmla="*/ 79 h 653"/>
                <a:gd name="T14" fmla="*/ 652 w 654"/>
                <a:gd name="T15" fmla="*/ 99 h 653"/>
                <a:gd name="T16" fmla="*/ 644 w 654"/>
                <a:gd name="T17" fmla="*/ 118 h 653"/>
                <a:gd name="T18" fmla="*/ 630 w 654"/>
                <a:gd name="T19" fmla="*/ 135 h 653"/>
                <a:gd name="T20" fmla="*/ 136 w 654"/>
                <a:gd name="T21" fmla="*/ 630 h 653"/>
                <a:gd name="T22" fmla="*/ 118 w 654"/>
                <a:gd name="T23" fmla="*/ 643 h 653"/>
                <a:gd name="T24" fmla="*/ 99 w 654"/>
                <a:gd name="T25" fmla="*/ 651 h 653"/>
                <a:gd name="T26" fmla="*/ 79 w 654"/>
                <a:gd name="T27" fmla="*/ 653 h 653"/>
                <a:gd name="T28" fmla="*/ 59 w 654"/>
                <a:gd name="T29" fmla="*/ 651 h 653"/>
                <a:gd name="T30" fmla="*/ 40 w 654"/>
                <a:gd name="T31" fmla="*/ 643 h 653"/>
                <a:gd name="T32" fmla="*/ 24 w 654"/>
                <a:gd name="T33" fmla="*/ 630 h 653"/>
                <a:gd name="T34" fmla="*/ 12 w 654"/>
                <a:gd name="T35" fmla="*/ 613 h 653"/>
                <a:gd name="T36" fmla="*/ 4 w 654"/>
                <a:gd name="T37" fmla="*/ 594 h 653"/>
                <a:gd name="T38" fmla="*/ 0 w 654"/>
                <a:gd name="T39" fmla="*/ 574 h 653"/>
                <a:gd name="T40" fmla="*/ 4 w 654"/>
                <a:gd name="T41" fmla="*/ 554 h 653"/>
                <a:gd name="T42" fmla="*/ 12 w 654"/>
                <a:gd name="T43" fmla="*/ 535 h 653"/>
                <a:gd name="T44" fmla="*/ 24 w 654"/>
                <a:gd name="T45" fmla="*/ 519 h 653"/>
                <a:gd name="T46" fmla="*/ 520 w 654"/>
                <a:gd name="T47" fmla="*/ 23 h 653"/>
                <a:gd name="T48" fmla="*/ 536 w 654"/>
                <a:gd name="T49" fmla="*/ 10 h 653"/>
                <a:gd name="T50" fmla="*/ 555 w 654"/>
                <a:gd name="T51" fmla="*/ 3 h 653"/>
                <a:gd name="T52" fmla="*/ 575 w 654"/>
                <a:gd name="T5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4" h="653">
                  <a:moveTo>
                    <a:pt x="575" y="0"/>
                  </a:moveTo>
                  <a:lnTo>
                    <a:pt x="595" y="3"/>
                  </a:lnTo>
                  <a:lnTo>
                    <a:pt x="614" y="10"/>
                  </a:lnTo>
                  <a:lnTo>
                    <a:pt x="630" y="23"/>
                  </a:lnTo>
                  <a:lnTo>
                    <a:pt x="644" y="40"/>
                  </a:lnTo>
                  <a:lnTo>
                    <a:pt x="652" y="59"/>
                  </a:lnTo>
                  <a:lnTo>
                    <a:pt x="654" y="79"/>
                  </a:lnTo>
                  <a:lnTo>
                    <a:pt x="652" y="99"/>
                  </a:lnTo>
                  <a:lnTo>
                    <a:pt x="644" y="118"/>
                  </a:lnTo>
                  <a:lnTo>
                    <a:pt x="630" y="135"/>
                  </a:lnTo>
                  <a:lnTo>
                    <a:pt x="136" y="630"/>
                  </a:lnTo>
                  <a:lnTo>
                    <a:pt x="118" y="643"/>
                  </a:lnTo>
                  <a:lnTo>
                    <a:pt x="99" y="651"/>
                  </a:lnTo>
                  <a:lnTo>
                    <a:pt x="79" y="653"/>
                  </a:lnTo>
                  <a:lnTo>
                    <a:pt x="59" y="651"/>
                  </a:lnTo>
                  <a:lnTo>
                    <a:pt x="40" y="643"/>
                  </a:lnTo>
                  <a:lnTo>
                    <a:pt x="24" y="630"/>
                  </a:lnTo>
                  <a:lnTo>
                    <a:pt x="12" y="613"/>
                  </a:lnTo>
                  <a:lnTo>
                    <a:pt x="4" y="594"/>
                  </a:lnTo>
                  <a:lnTo>
                    <a:pt x="0" y="574"/>
                  </a:lnTo>
                  <a:lnTo>
                    <a:pt x="4" y="554"/>
                  </a:lnTo>
                  <a:lnTo>
                    <a:pt x="12" y="535"/>
                  </a:lnTo>
                  <a:lnTo>
                    <a:pt x="24" y="519"/>
                  </a:lnTo>
                  <a:lnTo>
                    <a:pt x="520" y="23"/>
                  </a:lnTo>
                  <a:lnTo>
                    <a:pt x="536" y="10"/>
                  </a:lnTo>
                  <a:lnTo>
                    <a:pt x="555" y="3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0CEA86AC-FE3E-4B54-91EB-5B7BA1448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963" y="3713163"/>
              <a:ext cx="55563" cy="57150"/>
            </a:xfrm>
            <a:custGeom>
              <a:avLst/>
              <a:gdLst>
                <a:gd name="T0" fmla="*/ 276 w 355"/>
                <a:gd name="T1" fmla="*/ 0 h 355"/>
                <a:gd name="T2" fmla="*/ 296 w 355"/>
                <a:gd name="T3" fmla="*/ 3 h 355"/>
                <a:gd name="T4" fmla="*/ 315 w 355"/>
                <a:gd name="T5" fmla="*/ 11 h 355"/>
                <a:gd name="T6" fmla="*/ 331 w 355"/>
                <a:gd name="T7" fmla="*/ 23 h 355"/>
                <a:gd name="T8" fmla="*/ 345 w 355"/>
                <a:gd name="T9" fmla="*/ 40 h 355"/>
                <a:gd name="T10" fmla="*/ 351 w 355"/>
                <a:gd name="T11" fmla="*/ 59 h 355"/>
                <a:gd name="T12" fmla="*/ 355 w 355"/>
                <a:gd name="T13" fmla="*/ 79 h 355"/>
                <a:gd name="T14" fmla="*/ 351 w 355"/>
                <a:gd name="T15" fmla="*/ 99 h 355"/>
                <a:gd name="T16" fmla="*/ 345 w 355"/>
                <a:gd name="T17" fmla="*/ 118 h 355"/>
                <a:gd name="T18" fmla="*/ 331 w 355"/>
                <a:gd name="T19" fmla="*/ 135 h 355"/>
                <a:gd name="T20" fmla="*/ 134 w 355"/>
                <a:gd name="T21" fmla="*/ 333 h 355"/>
                <a:gd name="T22" fmla="*/ 117 w 355"/>
                <a:gd name="T23" fmla="*/ 345 h 355"/>
                <a:gd name="T24" fmla="*/ 98 w 355"/>
                <a:gd name="T25" fmla="*/ 353 h 355"/>
                <a:gd name="T26" fmla="*/ 78 w 355"/>
                <a:gd name="T27" fmla="*/ 355 h 355"/>
                <a:gd name="T28" fmla="*/ 59 w 355"/>
                <a:gd name="T29" fmla="*/ 353 h 355"/>
                <a:gd name="T30" fmla="*/ 40 w 355"/>
                <a:gd name="T31" fmla="*/ 345 h 355"/>
                <a:gd name="T32" fmla="*/ 23 w 355"/>
                <a:gd name="T33" fmla="*/ 333 h 355"/>
                <a:gd name="T34" fmla="*/ 10 w 355"/>
                <a:gd name="T35" fmla="*/ 315 h 355"/>
                <a:gd name="T36" fmla="*/ 2 w 355"/>
                <a:gd name="T37" fmla="*/ 296 h 355"/>
                <a:gd name="T38" fmla="*/ 0 w 355"/>
                <a:gd name="T39" fmla="*/ 276 h 355"/>
                <a:gd name="T40" fmla="*/ 2 w 355"/>
                <a:gd name="T41" fmla="*/ 256 h 355"/>
                <a:gd name="T42" fmla="*/ 10 w 355"/>
                <a:gd name="T43" fmla="*/ 237 h 355"/>
                <a:gd name="T44" fmla="*/ 23 w 355"/>
                <a:gd name="T45" fmla="*/ 221 h 355"/>
                <a:gd name="T46" fmla="*/ 220 w 355"/>
                <a:gd name="T47" fmla="*/ 23 h 355"/>
                <a:gd name="T48" fmla="*/ 237 w 355"/>
                <a:gd name="T49" fmla="*/ 11 h 355"/>
                <a:gd name="T50" fmla="*/ 256 w 355"/>
                <a:gd name="T51" fmla="*/ 3 h 355"/>
                <a:gd name="T52" fmla="*/ 276 w 355"/>
                <a:gd name="T53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5" h="355">
                  <a:moveTo>
                    <a:pt x="276" y="0"/>
                  </a:moveTo>
                  <a:lnTo>
                    <a:pt x="296" y="3"/>
                  </a:lnTo>
                  <a:lnTo>
                    <a:pt x="315" y="11"/>
                  </a:lnTo>
                  <a:lnTo>
                    <a:pt x="331" y="23"/>
                  </a:lnTo>
                  <a:lnTo>
                    <a:pt x="345" y="40"/>
                  </a:lnTo>
                  <a:lnTo>
                    <a:pt x="351" y="59"/>
                  </a:lnTo>
                  <a:lnTo>
                    <a:pt x="355" y="79"/>
                  </a:lnTo>
                  <a:lnTo>
                    <a:pt x="351" y="99"/>
                  </a:lnTo>
                  <a:lnTo>
                    <a:pt x="345" y="118"/>
                  </a:lnTo>
                  <a:lnTo>
                    <a:pt x="331" y="135"/>
                  </a:lnTo>
                  <a:lnTo>
                    <a:pt x="134" y="333"/>
                  </a:lnTo>
                  <a:lnTo>
                    <a:pt x="117" y="345"/>
                  </a:lnTo>
                  <a:lnTo>
                    <a:pt x="98" y="353"/>
                  </a:lnTo>
                  <a:lnTo>
                    <a:pt x="78" y="355"/>
                  </a:lnTo>
                  <a:lnTo>
                    <a:pt x="59" y="353"/>
                  </a:lnTo>
                  <a:lnTo>
                    <a:pt x="40" y="345"/>
                  </a:lnTo>
                  <a:lnTo>
                    <a:pt x="23" y="333"/>
                  </a:lnTo>
                  <a:lnTo>
                    <a:pt x="10" y="315"/>
                  </a:lnTo>
                  <a:lnTo>
                    <a:pt x="2" y="296"/>
                  </a:lnTo>
                  <a:lnTo>
                    <a:pt x="0" y="276"/>
                  </a:lnTo>
                  <a:lnTo>
                    <a:pt x="2" y="256"/>
                  </a:lnTo>
                  <a:lnTo>
                    <a:pt x="10" y="237"/>
                  </a:lnTo>
                  <a:lnTo>
                    <a:pt x="23" y="221"/>
                  </a:lnTo>
                  <a:lnTo>
                    <a:pt x="220" y="23"/>
                  </a:lnTo>
                  <a:lnTo>
                    <a:pt x="237" y="11"/>
                  </a:lnTo>
                  <a:lnTo>
                    <a:pt x="256" y="3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sp>
        <p:nvSpPr>
          <p:cNvPr id="53" name="Freeform 29">
            <a:extLst>
              <a:ext uri="{FF2B5EF4-FFF2-40B4-BE49-F238E27FC236}">
                <a16:creationId xmlns:a16="http://schemas.microsoft.com/office/drawing/2014/main" id="{D958C8A7-E6A1-4040-84C2-94510E12CD51}"/>
              </a:ext>
            </a:extLst>
          </p:cNvPr>
          <p:cNvSpPr>
            <a:spLocks noEditPoints="1"/>
          </p:cNvSpPr>
          <p:nvPr/>
        </p:nvSpPr>
        <p:spPr bwMode="auto">
          <a:xfrm>
            <a:off x="9467489" y="4039123"/>
            <a:ext cx="510312" cy="547106"/>
          </a:xfrm>
          <a:custGeom>
            <a:avLst/>
            <a:gdLst>
              <a:gd name="T0" fmla="*/ 2558 w 3187"/>
              <a:gd name="T1" fmla="*/ 2917 h 3426"/>
              <a:gd name="T2" fmla="*/ 2525 w 3187"/>
              <a:gd name="T3" fmla="*/ 3108 h 3426"/>
              <a:gd name="T4" fmla="*/ 2672 w 3187"/>
              <a:gd name="T5" fmla="*/ 3232 h 3426"/>
              <a:gd name="T6" fmla="*/ 2855 w 3187"/>
              <a:gd name="T7" fmla="*/ 3166 h 3426"/>
              <a:gd name="T8" fmla="*/ 2888 w 3187"/>
              <a:gd name="T9" fmla="*/ 2973 h 3426"/>
              <a:gd name="T10" fmla="*/ 2741 w 3187"/>
              <a:gd name="T11" fmla="*/ 2850 h 3426"/>
              <a:gd name="T12" fmla="*/ 1063 w 3187"/>
              <a:gd name="T13" fmla="*/ 2893 h 3426"/>
              <a:gd name="T14" fmla="*/ 997 w 3187"/>
              <a:gd name="T15" fmla="*/ 3075 h 3426"/>
              <a:gd name="T16" fmla="*/ 1120 w 3187"/>
              <a:gd name="T17" fmla="*/ 3222 h 3426"/>
              <a:gd name="T18" fmla="*/ 1313 w 3187"/>
              <a:gd name="T19" fmla="*/ 3189 h 3426"/>
              <a:gd name="T20" fmla="*/ 1378 w 3187"/>
              <a:gd name="T21" fmla="*/ 3006 h 3426"/>
              <a:gd name="T22" fmla="*/ 1255 w 3187"/>
              <a:gd name="T23" fmla="*/ 2860 h 3426"/>
              <a:gd name="T24" fmla="*/ 722 w 3187"/>
              <a:gd name="T25" fmla="*/ 1936 h 3426"/>
              <a:gd name="T26" fmla="*/ 872 w 3187"/>
              <a:gd name="T27" fmla="*/ 2062 h 3426"/>
              <a:gd name="T28" fmla="*/ 2926 w 3187"/>
              <a:gd name="T29" fmla="*/ 2018 h 3426"/>
              <a:gd name="T30" fmla="*/ 2997 w 3187"/>
              <a:gd name="T31" fmla="*/ 1154 h 3426"/>
              <a:gd name="T32" fmla="*/ 656 w 3187"/>
              <a:gd name="T33" fmla="*/ 229 h 3426"/>
              <a:gd name="T34" fmla="*/ 668 w 3187"/>
              <a:gd name="T35" fmla="*/ 236 h 3426"/>
              <a:gd name="T36" fmla="*/ 680 w 3187"/>
              <a:gd name="T37" fmla="*/ 245 h 3426"/>
              <a:gd name="T38" fmla="*/ 694 w 3187"/>
              <a:gd name="T39" fmla="*/ 263 h 3426"/>
              <a:gd name="T40" fmla="*/ 700 w 3187"/>
              <a:gd name="T41" fmla="*/ 272 h 3426"/>
              <a:gd name="T42" fmla="*/ 704 w 3187"/>
              <a:gd name="T43" fmla="*/ 281 h 3426"/>
              <a:gd name="T44" fmla="*/ 707 w 3187"/>
              <a:gd name="T45" fmla="*/ 294 h 3426"/>
              <a:gd name="T46" fmla="*/ 710 w 3187"/>
              <a:gd name="T47" fmla="*/ 308 h 3426"/>
              <a:gd name="T48" fmla="*/ 3109 w 3187"/>
              <a:gd name="T49" fmla="*/ 979 h 3426"/>
              <a:gd name="T50" fmla="*/ 3119 w 3187"/>
              <a:gd name="T51" fmla="*/ 981 h 3426"/>
              <a:gd name="T52" fmla="*/ 3139 w 3187"/>
              <a:gd name="T53" fmla="*/ 990 h 3426"/>
              <a:gd name="T54" fmla="*/ 3151 w 3187"/>
              <a:gd name="T55" fmla="*/ 998 h 3426"/>
              <a:gd name="T56" fmla="*/ 3161 w 3187"/>
              <a:gd name="T57" fmla="*/ 1005 h 3426"/>
              <a:gd name="T58" fmla="*/ 3166 w 3187"/>
              <a:gd name="T59" fmla="*/ 1012 h 3426"/>
              <a:gd name="T60" fmla="*/ 3172 w 3187"/>
              <a:gd name="T61" fmla="*/ 1022 h 3426"/>
              <a:gd name="T62" fmla="*/ 3180 w 3187"/>
              <a:gd name="T63" fmla="*/ 1035 h 3426"/>
              <a:gd name="T64" fmla="*/ 3185 w 3187"/>
              <a:gd name="T65" fmla="*/ 1049 h 3426"/>
              <a:gd name="T66" fmla="*/ 3187 w 3187"/>
              <a:gd name="T67" fmla="*/ 1060 h 3426"/>
              <a:gd name="T68" fmla="*/ 3161 w 3187"/>
              <a:gd name="T69" fmla="*/ 2007 h 3426"/>
              <a:gd name="T70" fmla="*/ 2981 w 3187"/>
              <a:gd name="T71" fmla="*/ 2210 h 3426"/>
              <a:gd name="T72" fmla="*/ 865 w 3187"/>
              <a:gd name="T73" fmla="*/ 2253 h 3426"/>
              <a:gd name="T74" fmla="*/ 712 w 3187"/>
              <a:gd name="T75" fmla="*/ 2495 h 3426"/>
              <a:gd name="T76" fmla="*/ 838 w 3187"/>
              <a:gd name="T77" fmla="*/ 2646 h 3426"/>
              <a:gd name="T78" fmla="*/ 2844 w 3187"/>
              <a:gd name="T79" fmla="*/ 2683 h 3426"/>
              <a:gd name="T80" fmla="*/ 3045 w 3187"/>
              <a:gd name="T81" fmla="*/ 2862 h 3426"/>
              <a:gd name="T82" fmla="*/ 3078 w 3187"/>
              <a:gd name="T83" fmla="*/ 3136 h 3426"/>
              <a:gd name="T84" fmla="*/ 2925 w 3187"/>
              <a:gd name="T85" fmla="*/ 3356 h 3426"/>
              <a:gd name="T86" fmla="*/ 2657 w 3187"/>
              <a:gd name="T87" fmla="*/ 3423 h 3426"/>
              <a:gd name="T88" fmla="*/ 2418 w 3187"/>
              <a:gd name="T89" fmla="*/ 3296 h 3426"/>
              <a:gd name="T90" fmla="*/ 2321 w 3187"/>
              <a:gd name="T91" fmla="*/ 3042 h 3426"/>
              <a:gd name="T92" fmla="*/ 1518 w 3187"/>
              <a:gd name="T93" fmla="*/ 2848 h 3426"/>
              <a:gd name="T94" fmla="*/ 1568 w 3187"/>
              <a:gd name="T95" fmla="*/ 3090 h 3426"/>
              <a:gd name="T96" fmla="*/ 1442 w 3187"/>
              <a:gd name="T97" fmla="*/ 3328 h 3426"/>
              <a:gd name="T98" fmla="*/ 1187 w 3187"/>
              <a:gd name="T99" fmla="*/ 3426 h 3426"/>
              <a:gd name="T100" fmla="*/ 932 w 3187"/>
              <a:gd name="T101" fmla="*/ 3329 h 3426"/>
              <a:gd name="T102" fmla="*/ 806 w 3187"/>
              <a:gd name="T103" fmla="*/ 3090 h 3426"/>
              <a:gd name="T104" fmla="*/ 858 w 3187"/>
              <a:gd name="T105" fmla="*/ 2845 h 3426"/>
              <a:gd name="T106" fmla="*/ 617 w 3187"/>
              <a:gd name="T107" fmla="*/ 2717 h 3426"/>
              <a:gd name="T108" fmla="*/ 519 w 3187"/>
              <a:gd name="T109" fmla="*/ 2459 h 3426"/>
              <a:gd name="T110" fmla="*/ 3 w 3187"/>
              <a:gd name="T111" fmla="*/ 122 h 3426"/>
              <a:gd name="T112" fmla="*/ 49 w 3187"/>
              <a:gd name="T113" fmla="*/ 12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87" h="3426">
                <a:moveTo>
                  <a:pt x="2707" y="2847"/>
                </a:moveTo>
                <a:lnTo>
                  <a:pt x="2672" y="2850"/>
                </a:lnTo>
                <a:lnTo>
                  <a:pt x="2639" y="2860"/>
                </a:lnTo>
                <a:lnTo>
                  <a:pt x="2608" y="2874"/>
                </a:lnTo>
                <a:lnTo>
                  <a:pt x="2582" y="2893"/>
                </a:lnTo>
                <a:lnTo>
                  <a:pt x="2558" y="2917"/>
                </a:lnTo>
                <a:lnTo>
                  <a:pt x="2539" y="2943"/>
                </a:lnTo>
                <a:lnTo>
                  <a:pt x="2525" y="2973"/>
                </a:lnTo>
                <a:lnTo>
                  <a:pt x="2515" y="3007"/>
                </a:lnTo>
                <a:lnTo>
                  <a:pt x="2512" y="3041"/>
                </a:lnTo>
                <a:lnTo>
                  <a:pt x="2515" y="3075"/>
                </a:lnTo>
                <a:lnTo>
                  <a:pt x="2525" y="3108"/>
                </a:lnTo>
                <a:lnTo>
                  <a:pt x="2539" y="3138"/>
                </a:lnTo>
                <a:lnTo>
                  <a:pt x="2558" y="3165"/>
                </a:lnTo>
                <a:lnTo>
                  <a:pt x="2582" y="3189"/>
                </a:lnTo>
                <a:lnTo>
                  <a:pt x="2608" y="3208"/>
                </a:lnTo>
                <a:lnTo>
                  <a:pt x="2639" y="3222"/>
                </a:lnTo>
                <a:lnTo>
                  <a:pt x="2672" y="3232"/>
                </a:lnTo>
                <a:lnTo>
                  <a:pt x="2707" y="3235"/>
                </a:lnTo>
                <a:lnTo>
                  <a:pt x="2741" y="3232"/>
                </a:lnTo>
                <a:lnTo>
                  <a:pt x="2773" y="3222"/>
                </a:lnTo>
                <a:lnTo>
                  <a:pt x="2804" y="3208"/>
                </a:lnTo>
                <a:lnTo>
                  <a:pt x="2831" y="3189"/>
                </a:lnTo>
                <a:lnTo>
                  <a:pt x="2855" y="3166"/>
                </a:lnTo>
                <a:lnTo>
                  <a:pt x="2874" y="3139"/>
                </a:lnTo>
                <a:lnTo>
                  <a:pt x="2888" y="3109"/>
                </a:lnTo>
                <a:lnTo>
                  <a:pt x="2898" y="3075"/>
                </a:lnTo>
                <a:lnTo>
                  <a:pt x="2901" y="3041"/>
                </a:lnTo>
                <a:lnTo>
                  <a:pt x="2898" y="3006"/>
                </a:lnTo>
                <a:lnTo>
                  <a:pt x="2888" y="2973"/>
                </a:lnTo>
                <a:lnTo>
                  <a:pt x="2874" y="2943"/>
                </a:lnTo>
                <a:lnTo>
                  <a:pt x="2855" y="2916"/>
                </a:lnTo>
                <a:lnTo>
                  <a:pt x="2831" y="2893"/>
                </a:lnTo>
                <a:lnTo>
                  <a:pt x="2804" y="2874"/>
                </a:lnTo>
                <a:lnTo>
                  <a:pt x="2773" y="2860"/>
                </a:lnTo>
                <a:lnTo>
                  <a:pt x="2741" y="2850"/>
                </a:lnTo>
                <a:lnTo>
                  <a:pt x="2707" y="2847"/>
                </a:lnTo>
                <a:close/>
                <a:moveTo>
                  <a:pt x="1188" y="2847"/>
                </a:moveTo>
                <a:lnTo>
                  <a:pt x="1153" y="2850"/>
                </a:lnTo>
                <a:lnTo>
                  <a:pt x="1120" y="2860"/>
                </a:lnTo>
                <a:lnTo>
                  <a:pt x="1090" y="2874"/>
                </a:lnTo>
                <a:lnTo>
                  <a:pt x="1063" y="2893"/>
                </a:lnTo>
                <a:lnTo>
                  <a:pt x="1040" y="2917"/>
                </a:lnTo>
                <a:lnTo>
                  <a:pt x="1020" y="2943"/>
                </a:lnTo>
                <a:lnTo>
                  <a:pt x="1007" y="2973"/>
                </a:lnTo>
                <a:lnTo>
                  <a:pt x="997" y="3007"/>
                </a:lnTo>
                <a:lnTo>
                  <a:pt x="994" y="3041"/>
                </a:lnTo>
                <a:lnTo>
                  <a:pt x="997" y="3075"/>
                </a:lnTo>
                <a:lnTo>
                  <a:pt x="1007" y="3108"/>
                </a:lnTo>
                <a:lnTo>
                  <a:pt x="1020" y="3138"/>
                </a:lnTo>
                <a:lnTo>
                  <a:pt x="1040" y="3165"/>
                </a:lnTo>
                <a:lnTo>
                  <a:pt x="1063" y="3189"/>
                </a:lnTo>
                <a:lnTo>
                  <a:pt x="1090" y="3208"/>
                </a:lnTo>
                <a:lnTo>
                  <a:pt x="1120" y="3222"/>
                </a:lnTo>
                <a:lnTo>
                  <a:pt x="1153" y="3232"/>
                </a:lnTo>
                <a:lnTo>
                  <a:pt x="1188" y="3235"/>
                </a:lnTo>
                <a:lnTo>
                  <a:pt x="1223" y="3232"/>
                </a:lnTo>
                <a:lnTo>
                  <a:pt x="1255" y="3222"/>
                </a:lnTo>
                <a:lnTo>
                  <a:pt x="1285" y="3208"/>
                </a:lnTo>
                <a:lnTo>
                  <a:pt x="1313" y="3189"/>
                </a:lnTo>
                <a:lnTo>
                  <a:pt x="1336" y="3166"/>
                </a:lnTo>
                <a:lnTo>
                  <a:pt x="1355" y="3139"/>
                </a:lnTo>
                <a:lnTo>
                  <a:pt x="1370" y="3109"/>
                </a:lnTo>
                <a:lnTo>
                  <a:pt x="1378" y="3075"/>
                </a:lnTo>
                <a:lnTo>
                  <a:pt x="1381" y="3041"/>
                </a:lnTo>
                <a:lnTo>
                  <a:pt x="1378" y="3006"/>
                </a:lnTo>
                <a:lnTo>
                  <a:pt x="1370" y="2973"/>
                </a:lnTo>
                <a:lnTo>
                  <a:pt x="1355" y="2943"/>
                </a:lnTo>
                <a:lnTo>
                  <a:pt x="1336" y="2916"/>
                </a:lnTo>
                <a:lnTo>
                  <a:pt x="1313" y="2893"/>
                </a:lnTo>
                <a:lnTo>
                  <a:pt x="1285" y="2874"/>
                </a:lnTo>
                <a:lnTo>
                  <a:pt x="1255" y="2860"/>
                </a:lnTo>
                <a:lnTo>
                  <a:pt x="1223" y="2850"/>
                </a:lnTo>
                <a:lnTo>
                  <a:pt x="1188" y="2847"/>
                </a:lnTo>
                <a:close/>
                <a:moveTo>
                  <a:pt x="709" y="840"/>
                </a:moveTo>
                <a:lnTo>
                  <a:pt x="709" y="1867"/>
                </a:lnTo>
                <a:lnTo>
                  <a:pt x="712" y="1903"/>
                </a:lnTo>
                <a:lnTo>
                  <a:pt x="722" y="1936"/>
                </a:lnTo>
                <a:lnTo>
                  <a:pt x="736" y="1967"/>
                </a:lnTo>
                <a:lnTo>
                  <a:pt x="756" y="1994"/>
                </a:lnTo>
                <a:lnTo>
                  <a:pt x="780" y="2018"/>
                </a:lnTo>
                <a:lnTo>
                  <a:pt x="807" y="2038"/>
                </a:lnTo>
                <a:lnTo>
                  <a:pt x="838" y="2053"/>
                </a:lnTo>
                <a:lnTo>
                  <a:pt x="872" y="2062"/>
                </a:lnTo>
                <a:lnTo>
                  <a:pt x="907" y="2065"/>
                </a:lnTo>
                <a:lnTo>
                  <a:pt x="2798" y="2065"/>
                </a:lnTo>
                <a:lnTo>
                  <a:pt x="2834" y="2062"/>
                </a:lnTo>
                <a:lnTo>
                  <a:pt x="2867" y="2053"/>
                </a:lnTo>
                <a:lnTo>
                  <a:pt x="2899" y="2038"/>
                </a:lnTo>
                <a:lnTo>
                  <a:pt x="2926" y="2018"/>
                </a:lnTo>
                <a:lnTo>
                  <a:pt x="2950" y="1994"/>
                </a:lnTo>
                <a:lnTo>
                  <a:pt x="2970" y="1967"/>
                </a:lnTo>
                <a:lnTo>
                  <a:pt x="2984" y="1936"/>
                </a:lnTo>
                <a:lnTo>
                  <a:pt x="2994" y="1902"/>
                </a:lnTo>
                <a:lnTo>
                  <a:pt x="2997" y="1866"/>
                </a:lnTo>
                <a:lnTo>
                  <a:pt x="2997" y="1154"/>
                </a:lnTo>
                <a:lnTo>
                  <a:pt x="709" y="840"/>
                </a:lnTo>
                <a:close/>
                <a:moveTo>
                  <a:pt x="89" y="0"/>
                </a:moveTo>
                <a:lnTo>
                  <a:pt x="111" y="2"/>
                </a:lnTo>
                <a:lnTo>
                  <a:pt x="132" y="9"/>
                </a:lnTo>
                <a:lnTo>
                  <a:pt x="652" y="226"/>
                </a:lnTo>
                <a:lnTo>
                  <a:pt x="656" y="229"/>
                </a:lnTo>
                <a:lnTo>
                  <a:pt x="661" y="231"/>
                </a:lnTo>
                <a:lnTo>
                  <a:pt x="662" y="232"/>
                </a:lnTo>
                <a:lnTo>
                  <a:pt x="663" y="232"/>
                </a:lnTo>
                <a:lnTo>
                  <a:pt x="664" y="233"/>
                </a:lnTo>
                <a:lnTo>
                  <a:pt x="666" y="234"/>
                </a:lnTo>
                <a:lnTo>
                  <a:pt x="668" y="236"/>
                </a:lnTo>
                <a:lnTo>
                  <a:pt x="670" y="237"/>
                </a:lnTo>
                <a:lnTo>
                  <a:pt x="672" y="239"/>
                </a:lnTo>
                <a:lnTo>
                  <a:pt x="674" y="240"/>
                </a:lnTo>
                <a:lnTo>
                  <a:pt x="676" y="241"/>
                </a:lnTo>
                <a:lnTo>
                  <a:pt x="678" y="243"/>
                </a:lnTo>
                <a:lnTo>
                  <a:pt x="680" y="245"/>
                </a:lnTo>
                <a:lnTo>
                  <a:pt x="682" y="247"/>
                </a:lnTo>
                <a:lnTo>
                  <a:pt x="689" y="254"/>
                </a:lnTo>
                <a:lnTo>
                  <a:pt x="690" y="256"/>
                </a:lnTo>
                <a:lnTo>
                  <a:pt x="691" y="258"/>
                </a:lnTo>
                <a:lnTo>
                  <a:pt x="693" y="262"/>
                </a:lnTo>
                <a:lnTo>
                  <a:pt x="694" y="263"/>
                </a:lnTo>
                <a:lnTo>
                  <a:pt x="695" y="265"/>
                </a:lnTo>
                <a:lnTo>
                  <a:pt x="698" y="267"/>
                </a:lnTo>
                <a:lnTo>
                  <a:pt x="699" y="269"/>
                </a:lnTo>
                <a:lnTo>
                  <a:pt x="699" y="270"/>
                </a:lnTo>
                <a:lnTo>
                  <a:pt x="700" y="271"/>
                </a:lnTo>
                <a:lnTo>
                  <a:pt x="700" y="272"/>
                </a:lnTo>
                <a:lnTo>
                  <a:pt x="701" y="274"/>
                </a:lnTo>
                <a:lnTo>
                  <a:pt x="702" y="275"/>
                </a:lnTo>
                <a:lnTo>
                  <a:pt x="703" y="278"/>
                </a:lnTo>
                <a:lnTo>
                  <a:pt x="703" y="279"/>
                </a:lnTo>
                <a:lnTo>
                  <a:pt x="704" y="280"/>
                </a:lnTo>
                <a:lnTo>
                  <a:pt x="704" y="281"/>
                </a:lnTo>
                <a:lnTo>
                  <a:pt x="706" y="287"/>
                </a:lnTo>
                <a:lnTo>
                  <a:pt x="706" y="288"/>
                </a:lnTo>
                <a:lnTo>
                  <a:pt x="706" y="289"/>
                </a:lnTo>
                <a:lnTo>
                  <a:pt x="706" y="290"/>
                </a:lnTo>
                <a:lnTo>
                  <a:pt x="707" y="292"/>
                </a:lnTo>
                <a:lnTo>
                  <a:pt x="707" y="294"/>
                </a:lnTo>
                <a:lnTo>
                  <a:pt x="708" y="296"/>
                </a:lnTo>
                <a:lnTo>
                  <a:pt x="708" y="299"/>
                </a:lnTo>
                <a:lnTo>
                  <a:pt x="708" y="303"/>
                </a:lnTo>
                <a:lnTo>
                  <a:pt x="709" y="304"/>
                </a:lnTo>
                <a:lnTo>
                  <a:pt x="709" y="305"/>
                </a:lnTo>
                <a:lnTo>
                  <a:pt x="710" y="308"/>
                </a:lnTo>
                <a:lnTo>
                  <a:pt x="710" y="312"/>
                </a:lnTo>
                <a:lnTo>
                  <a:pt x="710" y="315"/>
                </a:lnTo>
                <a:lnTo>
                  <a:pt x="710" y="649"/>
                </a:lnTo>
                <a:lnTo>
                  <a:pt x="3105" y="979"/>
                </a:lnTo>
                <a:lnTo>
                  <a:pt x="3108" y="979"/>
                </a:lnTo>
                <a:lnTo>
                  <a:pt x="3109" y="979"/>
                </a:lnTo>
                <a:lnTo>
                  <a:pt x="3111" y="979"/>
                </a:lnTo>
                <a:lnTo>
                  <a:pt x="3112" y="979"/>
                </a:lnTo>
                <a:lnTo>
                  <a:pt x="3114" y="980"/>
                </a:lnTo>
                <a:lnTo>
                  <a:pt x="3116" y="980"/>
                </a:lnTo>
                <a:lnTo>
                  <a:pt x="3118" y="981"/>
                </a:lnTo>
                <a:lnTo>
                  <a:pt x="3119" y="981"/>
                </a:lnTo>
                <a:lnTo>
                  <a:pt x="3121" y="981"/>
                </a:lnTo>
                <a:lnTo>
                  <a:pt x="3122" y="982"/>
                </a:lnTo>
                <a:lnTo>
                  <a:pt x="3124" y="983"/>
                </a:lnTo>
                <a:lnTo>
                  <a:pt x="3126" y="983"/>
                </a:lnTo>
                <a:lnTo>
                  <a:pt x="3130" y="985"/>
                </a:lnTo>
                <a:lnTo>
                  <a:pt x="3139" y="990"/>
                </a:lnTo>
                <a:lnTo>
                  <a:pt x="3141" y="992"/>
                </a:lnTo>
                <a:lnTo>
                  <a:pt x="3144" y="993"/>
                </a:lnTo>
                <a:lnTo>
                  <a:pt x="3145" y="994"/>
                </a:lnTo>
                <a:lnTo>
                  <a:pt x="3147" y="995"/>
                </a:lnTo>
                <a:lnTo>
                  <a:pt x="3149" y="996"/>
                </a:lnTo>
                <a:lnTo>
                  <a:pt x="3151" y="998"/>
                </a:lnTo>
                <a:lnTo>
                  <a:pt x="3152" y="999"/>
                </a:lnTo>
                <a:lnTo>
                  <a:pt x="3153" y="1000"/>
                </a:lnTo>
                <a:lnTo>
                  <a:pt x="3154" y="1001"/>
                </a:lnTo>
                <a:lnTo>
                  <a:pt x="3159" y="1004"/>
                </a:lnTo>
                <a:lnTo>
                  <a:pt x="3160" y="1005"/>
                </a:lnTo>
                <a:lnTo>
                  <a:pt x="3161" y="1005"/>
                </a:lnTo>
                <a:lnTo>
                  <a:pt x="3161" y="1007"/>
                </a:lnTo>
                <a:lnTo>
                  <a:pt x="3162" y="1008"/>
                </a:lnTo>
                <a:lnTo>
                  <a:pt x="3163" y="1009"/>
                </a:lnTo>
                <a:lnTo>
                  <a:pt x="3164" y="1010"/>
                </a:lnTo>
                <a:lnTo>
                  <a:pt x="3165" y="1011"/>
                </a:lnTo>
                <a:lnTo>
                  <a:pt x="3166" y="1012"/>
                </a:lnTo>
                <a:lnTo>
                  <a:pt x="3167" y="1013"/>
                </a:lnTo>
                <a:lnTo>
                  <a:pt x="3168" y="1016"/>
                </a:lnTo>
                <a:lnTo>
                  <a:pt x="3169" y="1017"/>
                </a:lnTo>
                <a:lnTo>
                  <a:pt x="3169" y="1018"/>
                </a:lnTo>
                <a:lnTo>
                  <a:pt x="3171" y="1020"/>
                </a:lnTo>
                <a:lnTo>
                  <a:pt x="3172" y="1022"/>
                </a:lnTo>
                <a:lnTo>
                  <a:pt x="3173" y="1023"/>
                </a:lnTo>
                <a:lnTo>
                  <a:pt x="3174" y="1025"/>
                </a:lnTo>
                <a:lnTo>
                  <a:pt x="3176" y="1029"/>
                </a:lnTo>
                <a:lnTo>
                  <a:pt x="3177" y="1031"/>
                </a:lnTo>
                <a:lnTo>
                  <a:pt x="3179" y="1033"/>
                </a:lnTo>
                <a:lnTo>
                  <a:pt x="3180" y="1035"/>
                </a:lnTo>
                <a:lnTo>
                  <a:pt x="3181" y="1037"/>
                </a:lnTo>
                <a:lnTo>
                  <a:pt x="3182" y="1040"/>
                </a:lnTo>
                <a:lnTo>
                  <a:pt x="3183" y="1042"/>
                </a:lnTo>
                <a:lnTo>
                  <a:pt x="3183" y="1044"/>
                </a:lnTo>
                <a:lnTo>
                  <a:pt x="3184" y="1046"/>
                </a:lnTo>
                <a:lnTo>
                  <a:pt x="3185" y="1049"/>
                </a:lnTo>
                <a:lnTo>
                  <a:pt x="3185" y="1051"/>
                </a:lnTo>
                <a:lnTo>
                  <a:pt x="3186" y="1053"/>
                </a:lnTo>
                <a:lnTo>
                  <a:pt x="3186" y="1055"/>
                </a:lnTo>
                <a:lnTo>
                  <a:pt x="3186" y="1057"/>
                </a:lnTo>
                <a:lnTo>
                  <a:pt x="3187" y="1058"/>
                </a:lnTo>
                <a:lnTo>
                  <a:pt x="3187" y="1060"/>
                </a:lnTo>
                <a:lnTo>
                  <a:pt x="3187" y="1062"/>
                </a:lnTo>
                <a:lnTo>
                  <a:pt x="3187" y="1065"/>
                </a:lnTo>
                <a:lnTo>
                  <a:pt x="3187" y="1867"/>
                </a:lnTo>
                <a:lnTo>
                  <a:pt x="3184" y="1915"/>
                </a:lnTo>
                <a:lnTo>
                  <a:pt x="3175" y="1962"/>
                </a:lnTo>
                <a:lnTo>
                  <a:pt x="3161" y="2007"/>
                </a:lnTo>
                <a:lnTo>
                  <a:pt x="3142" y="2050"/>
                </a:lnTo>
                <a:lnTo>
                  <a:pt x="3117" y="2088"/>
                </a:lnTo>
                <a:lnTo>
                  <a:pt x="3089" y="2125"/>
                </a:lnTo>
                <a:lnTo>
                  <a:pt x="3056" y="2157"/>
                </a:lnTo>
                <a:lnTo>
                  <a:pt x="3020" y="2185"/>
                </a:lnTo>
                <a:lnTo>
                  <a:pt x="2981" y="2210"/>
                </a:lnTo>
                <a:lnTo>
                  <a:pt x="2938" y="2229"/>
                </a:lnTo>
                <a:lnTo>
                  <a:pt x="2893" y="2244"/>
                </a:lnTo>
                <a:lnTo>
                  <a:pt x="2846" y="2252"/>
                </a:lnTo>
                <a:lnTo>
                  <a:pt x="2798" y="2255"/>
                </a:lnTo>
                <a:lnTo>
                  <a:pt x="907" y="2255"/>
                </a:lnTo>
                <a:lnTo>
                  <a:pt x="865" y="2253"/>
                </a:lnTo>
                <a:lnTo>
                  <a:pt x="823" y="2247"/>
                </a:lnTo>
                <a:lnTo>
                  <a:pt x="783" y="2235"/>
                </a:lnTo>
                <a:lnTo>
                  <a:pt x="745" y="2221"/>
                </a:lnTo>
                <a:lnTo>
                  <a:pt x="709" y="2202"/>
                </a:lnTo>
                <a:lnTo>
                  <a:pt x="709" y="2459"/>
                </a:lnTo>
                <a:lnTo>
                  <a:pt x="712" y="2495"/>
                </a:lnTo>
                <a:lnTo>
                  <a:pt x="722" y="2528"/>
                </a:lnTo>
                <a:lnTo>
                  <a:pt x="736" y="2559"/>
                </a:lnTo>
                <a:lnTo>
                  <a:pt x="756" y="2588"/>
                </a:lnTo>
                <a:lnTo>
                  <a:pt x="780" y="2612"/>
                </a:lnTo>
                <a:lnTo>
                  <a:pt x="807" y="2630"/>
                </a:lnTo>
                <a:lnTo>
                  <a:pt x="838" y="2646"/>
                </a:lnTo>
                <a:lnTo>
                  <a:pt x="872" y="2655"/>
                </a:lnTo>
                <a:lnTo>
                  <a:pt x="907" y="2658"/>
                </a:lnTo>
                <a:lnTo>
                  <a:pt x="2705" y="2658"/>
                </a:lnTo>
                <a:lnTo>
                  <a:pt x="2754" y="2661"/>
                </a:lnTo>
                <a:lnTo>
                  <a:pt x="2801" y="2670"/>
                </a:lnTo>
                <a:lnTo>
                  <a:pt x="2844" y="2683"/>
                </a:lnTo>
                <a:lnTo>
                  <a:pt x="2886" y="2703"/>
                </a:lnTo>
                <a:lnTo>
                  <a:pt x="2925" y="2727"/>
                </a:lnTo>
                <a:lnTo>
                  <a:pt x="2960" y="2755"/>
                </a:lnTo>
                <a:lnTo>
                  <a:pt x="2993" y="2787"/>
                </a:lnTo>
                <a:lnTo>
                  <a:pt x="3021" y="2823"/>
                </a:lnTo>
                <a:lnTo>
                  <a:pt x="3045" y="2862"/>
                </a:lnTo>
                <a:lnTo>
                  <a:pt x="3064" y="2903"/>
                </a:lnTo>
                <a:lnTo>
                  <a:pt x="3078" y="2947"/>
                </a:lnTo>
                <a:lnTo>
                  <a:pt x="3087" y="2994"/>
                </a:lnTo>
                <a:lnTo>
                  <a:pt x="3090" y="3042"/>
                </a:lnTo>
                <a:lnTo>
                  <a:pt x="3087" y="3090"/>
                </a:lnTo>
                <a:lnTo>
                  <a:pt x="3078" y="3136"/>
                </a:lnTo>
                <a:lnTo>
                  <a:pt x="3064" y="3180"/>
                </a:lnTo>
                <a:lnTo>
                  <a:pt x="3045" y="3221"/>
                </a:lnTo>
                <a:lnTo>
                  <a:pt x="3021" y="3261"/>
                </a:lnTo>
                <a:lnTo>
                  <a:pt x="2993" y="3296"/>
                </a:lnTo>
                <a:lnTo>
                  <a:pt x="2960" y="3328"/>
                </a:lnTo>
                <a:lnTo>
                  <a:pt x="2925" y="3356"/>
                </a:lnTo>
                <a:lnTo>
                  <a:pt x="2886" y="3380"/>
                </a:lnTo>
                <a:lnTo>
                  <a:pt x="2844" y="3400"/>
                </a:lnTo>
                <a:lnTo>
                  <a:pt x="2801" y="3413"/>
                </a:lnTo>
                <a:lnTo>
                  <a:pt x="2754" y="3423"/>
                </a:lnTo>
                <a:lnTo>
                  <a:pt x="2705" y="3426"/>
                </a:lnTo>
                <a:lnTo>
                  <a:pt x="2657" y="3423"/>
                </a:lnTo>
                <a:lnTo>
                  <a:pt x="2612" y="3413"/>
                </a:lnTo>
                <a:lnTo>
                  <a:pt x="2568" y="3400"/>
                </a:lnTo>
                <a:lnTo>
                  <a:pt x="2526" y="3380"/>
                </a:lnTo>
                <a:lnTo>
                  <a:pt x="2486" y="3357"/>
                </a:lnTo>
                <a:lnTo>
                  <a:pt x="2451" y="3329"/>
                </a:lnTo>
                <a:lnTo>
                  <a:pt x="2418" y="3296"/>
                </a:lnTo>
                <a:lnTo>
                  <a:pt x="2390" y="3261"/>
                </a:lnTo>
                <a:lnTo>
                  <a:pt x="2367" y="3222"/>
                </a:lnTo>
                <a:lnTo>
                  <a:pt x="2347" y="3181"/>
                </a:lnTo>
                <a:lnTo>
                  <a:pt x="2334" y="3136"/>
                </a:lnTo>
                <a:lnTo>
                  <a:pt x="2324" y="3090"/>
                </a:lnTo>
                <a:lnTo>
                  <a:pt x="2321" y="3042"/>
                </a:lnTo>
                <a:lnTo>
                  <a:pt x="2323" y="3000"/>
                </a:lnTo>
                <a:lnTo>
                  <a:pt x="2331" y="2960"/>
                </a:lnTo>
                <a:lnTo>
                  <a:pt x="2341" y="2920"/>
                </a:lnTo>
                <a:lnTo>
                  <a:pt x="2356" y="2884"/>
                </a:lnTo>
                <a:lnTo>
                  <a:pt x="2374" y="2848"/>
                </a:lnTo>
                <a:lnTo>
                  <a:pt x="1518" y="2848"/>
                </a:lnTo>
                <a:lnTo>
                  <a:pt x="1537" y="2883"/>
                </a:lnTo>
                <a:lnTo>
                  <a:pt x="1552" y="2920"/>
                </a:lnTo>
                <a:lnTo>
                  <a:pt x="1562" y="2960"/>
                </a:lnTo>
                <a:lnTo>
                  <a:pt x="1569" y="3000"/>
                </a:lnTo>
                <a:lnTo>
                  <a:pt x="1572" y="3042"/>
                </a:lnTo>
                <a:lnTo>
                  <a:pt x="1568" y="3090"/>
                </a:lnTo>
                <a:lnTo>
                  <a:pt x="1560" y="3136"/>
                </a:lnTo>
                <a:lnTo>
                  <a:pt x="1545" y="3180"/>
                </a:lnTo>
                <a:lnTo>
                  <a:pt x="1527" y="3221"/>
                </a:lnTo>
                <a:lnTo>
                  <a:pt x="1503" y="3261"/>
                </a:lnTo>
                <a:lnTo>
                  <a:pt x="1474" y="3296"/>
                </a:lnTo>
                <a:lnTo>
                  <a:pt x="1442" y="3328"/>
                </a:lnTo>
                <a:lnTo>
                  <a:pt x="1407" y="3356"/>
                </a:lnTo>
                <a:lnTo>
                  <a:pt x="1368" y="3380"/>
                </a:lnTo>
                <a:lnTo>
                  <a:pt x="1326" y="3400"/>
                </a:lnTo>
                <a:lnTo>
                  <a:pt x="1281" y="3413"/>
                </a:lnTo>
                <a:lnTo>
                  <a:pt x="1235" y="3423"/>
                </a:lnTo>
                <a:lnTo>
                  <a:pt x="1187" y="3426"/>
                </a:lnTo>
                <a:lnTo>
                  <a:pt x="1139" y="3423"/>
                </a:lnTo>
                <a:lnTo>
                  <a:pt x="1092" y="3413"/>
                </a:lnTo>
                <a:lnTo>
                  <a:pt x="1048" y="3400"/>
                </a:lnTo>
                <a:lnTo>
                  <a:pt x="1007" y="3380"/>
                </a:lnTo>
                <a:lnTo>
                  <a:pt x="968" y="3357"/>
                </a:lnTo>
                <a:lnTo>
                  <a:pt x="932" y="3329"/>
                </a:lnTo>
                <a:lnTo>
                  <a:pt x="900" y="3296"/>
                </a:lnTo>
                <a:lnTo>
                  <a:pt x="872" y="3261"/>
                </a:lnTo>
                <a:lnTo>
                  <a:pt x="848" y="3222"/>
                </a:lnTo>
                <a:lnTo>
                  <a:pt x="829" y="3181"/>
                </a:lnTo>
                <a:lnTo>
                  <a:pt x="814" y="3136"/>
                </a:lnTo>
                <a:lnTo>
                  <a:pt x="806" y="3090"/>
                </a:lnTo>
                <a:lnTo>
                  <a:pt x="803" y="3042"/>
                </a:lnTo>
                <a:lnTo>
                  <a:pt x="805" y="2999"/>
                </a:lnTo>
                <a:lnTo>
                  <a:pt x="812" y="2958"/>
                </a:lnTo>
                <a:lnTo>
                  <a:pt x="824" y="2918"/>
                </a:lnTo>
                <a:lnTo>
                  <a:pt x="838" y="2880"/>
                </a:lnTo>
                <a:lnTo>
                  <a:pt x="858" y="2845"/>
                </a:lnTo>
                <a:lnTo>
                  <a:pt x="811" y="2836"/>
                </a:lnTo>
                <a:lnTo>
                  <a:pt x="766" y="2821"/>
                </a:lnTo>
                <a:lnTo>
                  <a:pt x="725" y="2801"/>
                </a:lnTo>
                <a:lnTo>
                  <a:pt x="685" y="2777"/>
                </a:lnTo>
                <a:lnTo>
                  <a:pt x="649" y="2749"/>
                </a:lnTo>
                <a:lnTo>
                  <a:pt x="617" y="2717"/>
                </a:lnTo>
                <a:lnTo>
                  <a:pt x="588" y="2680"/>
                </a:lnTo>
                <a:lnTo>
                  <a:pt x="564" y="2642"/>
                </a:lnTo>
                <a:lnTo>
                  <a:pt x="545" y="2599"/>
                </a:lnTo>
                <a:lnTo>
                  <a:pt x="530" y="2555"/>
                </a:lnTo>
                <a:lnTo>
                  <a:pt x="522" y="2508"/>
                </a:lnTo>
                <a:lnTo>
                  <a:pt x="519" y="2459"/>
                </a:lnTo>
                <a:lnTo>
                  <a:pt x="519" y="378"/>
                </a:lnTo>
                <a:lnTo>
                  <a:pt x="57" y="184"/>
                </a:lnTo>
                <a:lnTo>
                  <a:pt x="39" y="172"/>
                </a:lnTo>
                <a:lnTo>
                  <a:pt x="23" y="159"/>
                </a:lnTo>
                <a:lnTo>
                  <a:pt x="10" y="141"/>
                </a:lnTo>
                <a:lnTo>
                  <a:pt x="3" y="122"/>
                </a:lnTo>
                <a:lnTo>
                  <a:pt x="0" y="101"/>
                </a:lnTo>
                <a:lnTo>
                  <a:pt x="1" y="79"/>
                </a:lnTo>
                <a:lnTo>
                  <a:pt x="7" y="59"/>
                </a:lnTo>
                <a:lnTo>
                  <a:pt x="18" y="40"/>
                </a:lnTo>
                <a:lnTo>
                  <a:pt x="32" y="24"/>
                </a:lnTo>
                <a:lnTo>
                  <a:pt x="49" y="12"/>
                </a:lnTo>
                <a:lnTo>
                  <a:pt x="69" y="4"/>
                </a:lnTo>
                <a:lnTo>
                  <a:pt x="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4" name="Inhaltsplatzhalter 4">
            <a:extLst>
              <a:ext uri="{FF2B5EF4-FFF2-40B4-BE49-F238E27FC236}">
                <a16:creationId xmlns:a16="http://schemas.microsoft.com/office/drawing/2014/main" id="{3D7A487E-B3E7-4CD3-8680-04FD3B2E26E5}"/>
              </a:ext>
            </a:extLst>
          </p:cNvPr>
          <p:cNvSpPr txBox="1">
            <a:spLocks/>
          </p:cNvSpPr>
          <p:nvPr/>
        </p:nvSpPr>
        <p:spPr>
          <a:xfrm>
            <a:off x="2001336" y="194792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C63E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01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6C63E7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5" name="Inhaltsplatzhalter 4">
            <a:extLst>
              <a:ext uri="{FF2B5EF4-FFF2-40B4-BE49-F238E27FC236}">
                <a16:creationId xmlns:a16="http://schemas.microsoft.com/office/drawing/2014/main" id="{2FAE560E-F863-452C-B3E1-B72E65DB8A21}"/>
              </a:ext>
            </a:extLst>
          </p:cNvPr>
          <p:cNvSpPr txBox="1">
            <a:spLocks/>
          </p:cNvSpPr>
          <p:nvPr/>
        </p:nvSpPr>
        <p:spPr>
          <a:xfrm>
            <a:off x="4425448" y="194792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8784C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8784C7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6" name="Inhaltsplatzhalter 4">
            <a:extLst>
              <a:ext uri="{FF2B5EF4-FFF2-40B4-BE49-F238E27FC236}">
                <a16:creationId xmlns:a16="http://schemas.microsoft.com/office/drawing/2014/main" id="{76199DA4-16A8-401F-9635-05A649273A92}"/>
              </a:ext>
            </a:extLst>
          </p:cNvPr>
          <p:cNvSpPr txBox="1">
            <a:spLocks/>
          </p:cNvSpPr>
          <p:nvPr/>
        </p:nvSpPr>
        <p:spPr>
          <a:xfrm>
            <a:off x="6791493" y="194792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D739A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D739A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7" name="Inhaltsplatzhalter 4">
            <a:extLst>
              <a:ext uri="{FF2B5EF4-FFF2-40B4-BE49-F238E27FC236}">
                <a16:creationId xmlns:a16="http://schemas.microsoft.com/office/drawing/2014/main" id="{3EEF7A50-FAA8-47BF-B8C5-D237511CB23C}"/>
              </a:ext>
            </a:extLst>
          </p:cNvPr>
          <p:cNvSpPr txBox="1">
            <a:spLocks/>
          </p:cNvSpPr>
          <p:nvPr/>
        </p:nvSpPr>
        <p:spPr>
          <a:xfrm>
            <a:off x="9286375" y="194792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997A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04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6997A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AE0627B-68BC-48CF-8B7F-443E37C4B39F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A70766EB-7AD4-43BB-9F18-27BC1A527833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A12C69E-21ED-4D73-95E0-CE7BB6AA560D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45920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35" grpId="0"/>
      <p:bldP spid="36" grpId="0"/>
      <p:bldP spid="37" grpId="0"/>
      <p:bldP spid="38" grpId="0"/>
      <p:bldP spid="47" grpId="0" animBg="1"/>
      <p:bldP spid="53" grpId="0" animBg="1"/>
      <p:bldP spid="54" grpId="0"/>
      <p:bldP spid="55" grpId="0"/>
      <p:bldP spid="56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57">
            <a:extLst>
              <a:ext uri="{FF2B5EF4-FFF2-40B4-BE49-F238E27FC236}">
                <a16:creationId xmlns:a16="http://schemas.microsoft.com/office/drawing/2014/main" id="{8B722126-0073-4626-B695-BA606294C722}"/>
              </a:ext>
            </a:extLst>
          </p:cNvPr>
          <p:cNvSpPr>
            <a:spLocks/>
          </p:cNvSpPr>
          <p:nvPr/>
        </p:nvSpPr>
        <p:spPr bwMode="auto">
          <a:xfrm>
            <a:off x="822960" y="1604800"/>
            <a:ext cx="3032760" cy="2936719"/>
          </a:xfrm>
          <a:custGeom>
            <a:avLst/>
            <a:gdLst>
              <a:gd name="connsiteX0" fmla="*/ 846178 w 2542429"/>
              <a:gd name="connsiteY0" fmla="*/ 680 h 2343028"/>
              <a:gd name="connsiteX1" fmla="*/ 1576627 w 2542429"/>
              <a:gd name="connsiteY1" fmla="*/ 203148 h 2343028"/>
              <a:gd name="connsiteX2" fmla="*/ 2282560 w 2542429"/>
              <a:gd name="connsiteY2" fmla="*/ 712500 h 2343028"/>
              <a:gd name="connsiteX3" fmla="*/ 2542429 w 2542429"/>
              <a:gd name="connsiteY3" fmla="*/ 1161320 h 2343028"/>
              <a:gd name="connsiteX4" fmla="*/ 2275862 w 2542429"/>
              <a:gd name="connsiteY4" fmla="*/ 1744491 h 2343028"/>
              <a:gd name="connsiteX5" fmla="*/ 1577967 w 2542429"/>
              <a:gd name="connsiteY5" fmla="*/ 2215456 h 2343028"/>
              <a:gd name="connsiteX6" fmla="*/ 924845 w 2542429"/>
              <a:gd name="connsiteY6" fmla="*/ 2342702 h 2343028"/>
              <a:gd name="connsiteX7" fmla="*/ 431328 w 2542429"/>
              <a:gd name="connsiteY7" fmla="*/ 2206597 h 2343028"/>
              <a:gd name="connsiteX8" fmla="*/ 0 w 2542429"/>
              <a:gd name="connsiteY8" fmla="*/ 1161320 h 2343028"/>
              <a:gd name="connsiteX9" fmla="*/ 415255 w 2542429"/>
              <a:gd name="connsiteY9" fmla="*/ 92419 h 2343028"/>
              <a:gd name="connsiteX10" fmla="*/ 846178 w 2542429"/>
              <a:gd name="connsiteY10" fmla="*/ 680 h 2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2429" h="2343028">
                <a:moveTo>
                  <a:pt x="846178" y="680"/>
                </a:moveTo>
                <a:cubicBezTo>
                  <a:pt x="1101827" y="9489"/>
                  <a:pt x="1369838" y="102570"/>
                  <a:pt x="1576627" y="203148"/>
                </a:cubicBezTo>
                <a:cubicBezTo>
                  <a:pt x="1827120" y="327164"/>
                  <a:pt x="2082970" y="502854"/>
                  <a:pt x="2282560" y="712500"/>
                </a:cubicBezTo>
                <a:cubicBezTo>
                  <a:pt x="2372309" y="806989"/>
                  <a:pt x="2542429" y="1013682"/>
                  <a:pt x="2542429" y="1161320"/>
                </a:cubicBezTo>
                <a:cubicBezTo>
                  <a:pt x="2542429" y="1384254"/>
                  <a:pt x="2413834" y="1592423"/>
                  <a:pt x="2275862" y="1744491"/>
                </a:cubicBezTo>
                <a:cubicBezTo>
                  <a:pt x="2085650" y="1954136"/>
                  <a:pt x="1829799" y="2115063"/>
                  <a:pt x="1577967" y="2215456"/>
                </a:cubicBezTo>
                <a:cubicBezTo>
                  <a:pt x="1382061" y="2293519"/>
                  <a:pt x="1150129" y="2347759"/>
                  <a:pt x="924845" y="2342702"/>
                </a:cubicBezTo>
                <a:cubicBezTo>
                  <a:pt x="749625" y="2338768"/>
                  <a:pt x="578426" y="2298964"/>
                  <a:pt x="431328" y="2206597"/>
                </a:cubicBezTo>
                <a:cubicBezTo>
                  <a:pt x="91088" y="1992522"/>
                  <a:pt x="0" y="1564372"/>
                  <a:pt x="0" y="1161320"/>
                </a:cubicBezTo>
                <a:cubicBezTo>
                  <a:pt x="0" y="774508"/>
                  <a:pt x="68316" y="287302"/>
                  <a:pt x="415255" y="92419"/>
                </a:cubicBezTo>
                <a:cubicBezTo>
                  <a:pt x="543850" y="20446"/>
                  <a:pt x="692789" y="-4606"/>
                  <a:pt x="846178" y="680"/>
                </a:cubicBezTo>
                <a:close/>
              </a:path>
            </a:pathLst>
          </a:custGeom>
          <a:solidFill>
            <a:srgbClr val="1A1334">
              <a:alpha val="49020"/>
            </a:srgbClr>
          </a:solidFill>
          <a:ln w="38100">
            <a:solidFill>
              <a:schemeClr val="accent4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hangingPunct="0"/>
            <a:endParaRPr lang="en-US" sz="2133" b="1" kern="0" dirty="0">
              <a:solidFill>
                <a:srgbClr val="656D78"/>
              </a:solidFill>
              <a:latin typeface="Raleway" panose="020B0503030101060003" pitchFamily="34" charset="0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019EB-B729-40D6-B2F1-F1731620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559" y="968891"/>
            <a:ext cx="6662767" cy="59348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7A4E34-EEB0-48F5-AA9F-5897DC81E1E3}"/>
              </a:ext>
            </a:extLst>
          </p:cNvPr>
          <p:cNvSpPr txBox="1"/>
          <p:nvPr/>
        </p:nvSpPr>
        <p:spPr>
          <a:xfrm>
            <a:off x="1167885" y="2151091"/>
            <a:ext cx="4729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Part 3  </a:t>
            </a:r>
          </a:p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</p:spTree>
    <p:extLst>
      <p:ext uri="{BB962C8B-B14F-4D97-AF65-F5344CB8AC3E}">
        <p14:creationId xmlns:p14="http://schemas.microsoft.com/office/powerpoint/2010/main" val="336445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2000">
        <p14:warp dir="in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3A6E4-991B-4BE6-8A6D-6904C4A5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331" y="1231319"/>
            <a:ext cx="6775718" cy="4788418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ECC81E2-2135-42B9-8633-6897CC463B19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D497758F-82D3-4462-BBB6-1D4B1644AE24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B0343AD-82AA-430B-85B2-82EF52981731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1779BB-5CB1-4266-8627-A832BBD5E3D5}"/>
              </a:ext>
            </a:extLst>
          </p:cNvPr>
          <p:cNvGrpSpPr/>
          <p:nvPr/>
        </p:nvGrpSpPr>
        <p:grpSpPr>
          <a:xfrm>
            <a:off x="2933699" y="2103120"/>
            <a:ext cx="2375279" cy="597772"/>
            <a:chOff x="2941320" y="2103120"/>
            <a:chExt cx="1682132" cy="502920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0735EC6-0CE7-4453-BC32-B0E4CED0358C}"/>
                </a:ext>
              </a:extLst>
            </p:cNvPr>
            <p:cNvCxnSpPr/>
            <p:nvPr/>
          </p:nvCxnSpPr>
          <p:spPr>
            <a:xfrm flipH="1" flipV="1">
              <a:off x="4259580" y="2103120"/>
              <a:ext cx="363872" cy="50292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FC7130E-A175-4AAD-AAC5-B4C00A014EFC}"/>
                </a:ext>
              </a:extLst>
            </p:cNvPr>
            <p:cNvCxnSpPr/>
            <p:nvPr/>
          </p:nvCxnSpPr>
          <p:spPr>
            <a:xfrm flipH="1">
              <a:off x="2941320" y="2103120"/>
              <a:ext cx="132588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8D4AF2-391D-4550-A38A-2F7637985882}"/>
              </a:ext>
            </a:extLst>
          </p:cNvPr>
          <p:cNvGrpSpPr/>
          <p:nvPr/>
        </p:nvGrpSpPr>
        <p:grpSpPr>
          <a:xfrm flipH="1">
            <a:off x="6762760" y="2103120"/>
            <a:ext cx="2054288" cy="639398"/>
            <a:chOff x="2941320" y="2103120"/>
            <a:chExt cx="1682132" cy="50292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53979AE-DFB7-4D97-82C7-AE267D53E5F7}"/>
                </a:ext>
              </a:extLst>
            </p:cNvPr>
            <p:cNvCxnSpPr/>
            <p:nvPr/>
          </p:nvCxnSpPr>
          <p:spPr>
            <a:xfrm flipH="1" flipV="1">
              <a:off x="4259580" y="2103120"/>
              <a:ext cx="363872" cy="50292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EEE8D10-E05D-4665-B876-75625B518B0E}"/>
                </a:ext>
              </a:extLst>
            </p:cNvPr>
            <p:cNvCxnSpPr/>
            <p:nvPr/>
          </p:nvCxnSpPr>
          <p:spPr>
            <a:xfrm flipH="1">
              <a:off x="2941320" y="2103120"/>
              <a:ext cx="132588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0F4FBEB-B567-4FA2-A719-F2AB7D4C2AB2}"/>
              </a:ext>
            </a:extLst>
          </p:cNvPr>
          <p:cNvGrpSpPr/>
          <p:nvPr/>
        </p:nvGrpSpPr>
        <p:grpSpPr>
          <a:xfrm flipV="1">
            <a:off x="2933699" y="4421924"/>
            <a:ext cx="2375279" cy="502919"/>
            <a:chOff x="2941320" y="2103120"/>
            <a:chExt cx="1682132" cy="50292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9ACC837-2295-4ECE-B810-4CB937A0D3E6}"/>
                </a:ext>
              </a:extLst>
            </p:cNvPr>
            <p:cNvCxnSpPr/>
            <p:nvPr/>
          </p:nvCxnSpPr>
          <p:spPr>
            <a:xfrm flipH="1" flipV="1">
              <a:off x="4259580" y="2103120"/>
              <a:ext cx="363872" cy="50292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3A879C0-E2C7-49FF-B09D-510C3EBBF670}"/>
                </a:ext>
              </a:extLst>
            </p:cNvPr>
            <p:cNvCxnSpPr/>
            <p:nvPr/>
          </p:nvCxnSpPr>
          <p:spPr>
            <a:xfrm flipH="1">
              <a:off x="2941320" y="2103120"/>
              <a:ext cx="132588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3362975-ED52-48CF-B499-26E7BD53A666}"/>
              </a:ext>
            </a:extLst>
          </p:cNvPr>
          <p:cNvGrpSpPr/>
          <p:nvPr/>
        </p:nvGrpSpPr>
        <p:grpSpPr>
          <a:xfrm flipH="1" flipV="1">
            <a:off x="6883022" y="4421925"/>
            <a:ext cx="2076529" cy="502810"/>
            <a:chOff x="2941320" y="2103120"/>
            <a:chExt cx="1682132" cy="50292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88C1294-995F-41CC-80BA-33D909238057}"/>
                </a:ext>
              </a:extLst>
            </p:cNvPr>
            <p:cNvCxnSpPr/>
            <p:nvPr/>
          </p:nvCxnSpPr>
          <p:spPr>
            <a:xfrm flipH="1" flipV="1">
              <a:off x="4259580" y="2103120"/>
              <a:ext cx="363872" cy="50292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F40EC64-13E2-4A1C-BACC-97E31B9A7B54}"/>
                </a:ext>
              </a:extLst>
            </p:cNvPr>
            <p:cNvCxnSpPr/>
            <p:nvPr/>
          </p:nvCxnSpPr>
          <p:spPr>
            <a:xfrm flipH="1">
              <a:off x="2941320" y="2103120"/>
              <a:ext cx="132588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93E64F1-30C1-453B-8746-9B0C6D345E53}"/>
              </a:ext>
            </a:extLst>
          </p:cNvPr>
          <p:cNvGrpSpPr/>
          <p:nvPr/>
        </p:nvGrpSpPr>
        <p:grpSpPr>
          <a:xfrm>
            <a:off x="949371" y="1564714"/>
            <a:ext cx="2308192" cy="1427649"/>
            <a:chOff x="1058291" y="2087136"/>
            <a:chExt cx="2648586" cy="1427649"/>
          </a:xfrm>
        </p:grpSpPr>
        <p:sp>
          <p:nvSpPr>
            <p:cNvPr id="23" name="TextBox 131">
              <a:extLst>
                <a:ext uri="{FF2B5EF4-FFF2-40B4-BE49-F238E27FC236}">
                  <a16:creationId xmlns:a16="http://schemas.microsoft.com/office/drawing/2014/main" id="{BBBDD01A-488F-48A8-BF0E-9998E81702E3}"/>
                </a:ext>
              </a:extLst>
            </p:cNvPr>
            <p:cNvSpPr txBox="1"/>
            <p:nvPr/>
          </p:nvSpPr>
          <p:spPr>
            <a:xfrm>
              <a:off x="1058291" y="2087136"/>
              <a:ext cx="2648583" cy="4001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EB95C84B-092B-44A9-AF7E-C72C54F4B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64F9039-12B9-4694-A09C-FF0E805F9332}"/>
              </a:ext>
            </a:extLst>
          </p:cNvPr>
          <p:cNvGrpSpPr/>
          <p:nvPr/>
        </p:nvGrpSpPr>
        <p:grpSpPr>
          <a:xfrm>
            <a:off x="887235" y="4421924"/>
            <a:ext cx="2308192" cy="1427649"/>
            <a:chOff x="1058291" y="2087136"/>
            <a:chExt cx="2648586" cy="1427649"/>
          </a:xfrm>
        </p:grpSpPr>
        <p:sp>
          <p:nvSpPr>
            <p:cNvPr id="26" name="TextBox 131">
              <a:extLst>
                <a:ext uri="{FF2B5EF4-FFF2-40B4-BE49-F238E27FC236}">
                  <a16:creationId xmlns:a16="http://schemas.microsoft.com/office/drawing/2014/main" id="{ECAC7BCD-FE2E-409B-8ADF-D72EF00E49C6}"/>
                </a:ext>
              </a:extLst>
            </p:cNvPr>
            <p:cNvSpPr txBox="1"/>
            <p:nvPr/>
          </p:nvSpPr>
          <p:spPr>
            <a:xfrm>
              <a:off x="1058291" y="2087136"/>
              <a:ext cx="2648583" cy="4001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F9FF7B19-98AF-462A-AD8C-670451349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6683A0D-2A29-4971-9056-C7F79D2BCC92}"/>
              </a:ext>
            </a:extLst>
          </p:cNvPr>
          <p:cNvGrpSpPr/>
          <p:nvPr/>
        </p:nvGrpSpPr>
        <p:grpSpPr>
          <a:xfrm>
            <a:off x="8311124" y="1610434"/>
            <a:ext cx="2360821" cy="1427649"/>
            <a:chOff x="997901" y="2087136"/>
            <a:chExt cx="2708976" cy="1427649"/>
          </a:xfrm>
        </p:grpSpPr>
        <p:sp>
          <p:nvSpPr>
            <p:cNvPr id="29" name="TextBox 131">
              <a:extLst>
                <a:ext uri="{FF2B5EF4-FFF2-40B4-BE49-F238E27FC236}">
                  <a16:creationId xmlns:a16="http://schemas.microsoft.com/office/drawing/2014/main" id="{B402AB86-F89C-4DFE-8F32-3809445BD71C}"/>
                </a:ext>
              </a:extLst>
            </p:cNvPr>
            <p:cNvSpPr txBox="1"/>
            <p:nvPr/>
          </p:nvSpPr>
          <p:spPr>
            <a:xfrm>
              <a:off x="997901" y="2087136"/>
              <a:ext cx="2648583" cy="4001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C8AFE09E-A23B-42B0-BF23-9D86DA375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F9A1A25-96BB-4160-868A-DB19D1BAA8A2}"/>
              </a:ext>
            </a:extLst>
          </p:cNvPr>
          <p:cNvGrpSpPr/>
          <p:nvPr/>
        </p:nvGrpSpPr>
        <p:grpSpPr>
          <a:xfrm>
            <a:off x="8379059" y="4482884"/>
            <a:ext cx="2360821" cy="1427649"/>
            <a:chOff x="997901" y="2087136"/>
            <a:chExt cx="2708976" cy="1427649"/>
          </a:xfrm>
        </p:grpSpPr>
        <p:sp>
          <p:nvSpPr>
            <p:cNvPr id="32" name="TextBox 131">
              <a:extLst>
                <a:ext uri="{FF2B5EF4-FFF2-40B4-BE49-F238E27FC236}">
                  <a16:creationId xmlns:a16="http://schemas.microsoft.com/office/drawing/2014/main" id="{160A1B1E-7A02-48AF-90BA-4B022AE77B7C}"/>
                </a:ext>
              </a:extLst>
            </p:cNvPr>
            <p:cNvSpPr txBox="1"/>
            <p:nvPr/>
          </p:nvSpPr>
          <p:spPr>
            <a:xfrm>
              <a:off x="997901" y="2087136"/>
              <a:ext cx="2648583" cy="4001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4C5BFFEF-67A7-451B-B09E-CAF7D6644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646490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A436AD97-C5C1-4F7D-818A-5D140C110605}"/>
              </a:ext>
            </a:extLst>
          </p:cNvPr>
          <p:cNvGrpSpPr/>
          <p:nvPr/>
        </p:nvGrpSpPr>
        <p:grpSpPr>
          <a:xfrm>
            <a:off x="6775130" y="1640713"/>
            <a:ext cx="3949065" cy="1313603"/>
            <a:chOff x="6762750" y="1238250"/>
            <a:chExt cx="5265420" cy="1751471"/>
          </a:xfrm>
          <a:solidFill>
            <a:schemeClr val="accent5"/>
          </a:solidFill>
        </p:grpSpPr>
        <p:sp>
          <p:nvSpPr>
            <p:cNvPr id="144" name="矩形 16">
              <a:extLst>
                <a:ext uri="{FF2B5EF4-FFF2-40B4-BE49-F238E27FC236}">
                  <a16:creationId xmlns:a16="http://schemas.microsoft.com/office/drawing/2014/main" id="{B1BDCE49-036F-4877-B896-DACB05DB9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197" y="1802130"/>
              <a:ext cx="4654973" cy="1187591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双击输入双击输入替换内容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双击输入双击输入替换内容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双击输入双击输入替换内容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5" name="矩形 9">
              <a:extLst>
                <a:ext uri="{FF2B5EF4-FFF2-40B4-BE49-F238E27FC236}">
                  <a16:creationId xmlns:a16="http://schemas.microsoft.com/office/drawing/2014/main" id="{67AB7E5D-01A5-43EE-B875-50147EE01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4958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单击此处输入标题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46" name="组合 16">
              <a:extLst>
                <a:ext uri="{FF2B5EF4-FFF2-40B4-BE49-F238E27FC236}">
                  <a16:creationId xmlns:a16="http://schemas.microsoft.com/office/drawing/2014/main" id="{3CF302CE-D578-4CAC-B740-9C19B7CD055D}"/>
                </a:ext>
              </a:extLst>
            </p:cNvPr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  <a:grpFill/>
          </p:grpSpPr>
          <p:sp>
            <p:nvSpPr>
              <p:cNvPr id="147" name="等腰三角形 146">
                <a:extLst>
                  <a:ext uri="{FF2B5EF4-FFF2-40B4-BE49-F238E27FC236}">
                    <a16:creationId xmlns:a16="http://schemas.microsoft.com/office/drawing/2014/main" id="{7BC53CA7-1715-4805-8D74-D194748D2F55}"/>
                  </a:ext>
                </a:extLst>
              </p:cNvPr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8" name="等腰三角形 147">
                <a:extLst>
                  <a:ext uri="{FF2B5EF4-FFF2-40B4-BE49-F238E27FC236}">
                    <a16:creationId xmlns:a16="http://schemas.microsoft.com/office/drawing/2014/main" id="{416F7415-D9E2-4056-A4A9-E6FD3C047A64}"/>
                  </a:ext>
                </a:extLst>
              </p:cNvPr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DCB28F16-10A4-4D43-9567-4DBA1E5AF7CF}"/>
              </a:ext>
            </a:extLst>
          </p:cNvPr>
          <p:cNvGrpSpPr/>
          <p:nvPr/>
        </p:nvGrpSpPr>
        <p:grpSpPr>
          <a:xfrm>
            <a:off x="4631055" y="2224405"/>
            <a:ext cx="2928938" cy="3003947"/>
            <a:chOff x="4000500" y="1714500"/>
            <a:chExt cx="3905250" cy="4005263"/>
          </a:xfrm>
        </p:grpSpPr>
        <p:grpSp>
          <p:nvGrpSpPr>
            <p:cNvPr id="150" name="组合 4">
              <a:extLst>
                <a:ext uri="{FF2B5EF4-FFF2-40B4-BE49-F238E27FC236}">
                  <a16:creationId xmlns:a16="http://schemas.microsoft.com/office/drawing/2014/main" id="{720EDB3C-E034-4FBD-AA55-FEAF00220E46}"/>
                </a:ext>
              </a:extLst>
            </p:cNvPr>
            <p:cNvGrpSpPr/>
            <p:nvPr/>
          </p:nvGrpSpPr>
          <p:grpSpPr bwMode="auto">
            <a:xfrm>
              <a:off x="4000500" y="1714500"/>
              <a:ext cx="3905250" cy="4005263"/>
              <a:chOff x="857223" y="954920"/>
              <a:chExt cx="3357586" cy="3406892"/>
            </a:xfrm>
          </p:grpSpPr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FE7D8B3F-B9DB-4126-8ADC-693BDDAC44D0}"/>
                  </a:ext>
                </a:extLst>
              </p:cNvPr>
              <p:cNvSpPr/>
              <p:nvPr/>
            </p:nvSpPr>
            <p:spPr>
              <a:xfrm rot="1906325">
                <a:off x="2063770" y="954920"/>
                <a:ext cx="1029114" cy="3356929"/>
              </a:xfrm>
              <a:prstGeom prst="ellipse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EF72EADE-89E8-4579-B08B-C2406C4DBE14}"/>
                  </a:ext>
                </a:extLst>
              </p:cNvPr>
              <p:cNvSpPr/>
              <p:nvPr/>
            </p:nvSpPr>
            <p:spPr>
              <a:xfrm rot="19526860">
                <a:off x="2108811" y="1004883"/>
                <a:ext cx="1030478" cy="3356929"/>
              </a:xfrm>
              <a:prstGeom prst="ellipse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EEE9C248-80A2-4DDF-9EFA-9208B2BFCB3B}"/>
                  </a:ext>
                </a:extLst>
              </p:cNvPr>
              <p:cNvSpPr/>
              <p:nvPr/>
            </p:nvSpPr>
            <p:spPr>
              <a:xfrm rot="16200000">
                <a:off x="2035717" y="964719"/>
                <a:ext cx="1000598" cy="3357586"/>
              </a:xfrm>
              <a:prstGeom prst="ellipse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9900F966-BE7A-4F81-AF4B-166E25003200}"/>
                </a:ext>
              </a:extLst>
            </p:cNvPr>
            <p:cNvSpPr/>
            <p:nvPr/>
          </p:nvSpPr>
          <p:spPr>
            <a:xfrm>
              <a:off x="6191250" y="2286000"/>
              <a:ext cx="190500" cy="1905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DDA6DE42-2097-406C-9291-6C78FA23B0D1}"/>
                </a:ext>
              </a:extLst>
            </p:cNvPr>
            <p:cNvSpPr/>
            <p:nvPr/>
          </p:nvSpPr>
          <p:spPr>
            <a:xfrm>
              <a:off x="7143750" y="4762500"/>
              <a:ext cx="190500" cy="1905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90DAB603-02AF-4FB5-97F8-A1AFE6AE20F4}"/>
                </a:ext>
              </a:extLst>
            </p:cNvPr>
            <p:cNvSpPr/>
            <p:nvPr/>
          </p:nvSpPr>
          <p:spPr>
            <a:xfrm>
              <a:off x="4270375" y="3933825"/>
              <a:ext cx="190500" cy="1905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A8831E9-BEBF-4A54-8B12-61CAF3605CFF}"/>
              </a:ext>
            </a:extLst>
          </p:cNvPr>
          <p:cNvGrpSpPr/>
          <p:nvPr/>
        </p:nvGrpSpPr>
        <p:grpSpPr>
          <a:xfrm>
            <a:off x="7381557" y="4153853"/>
            <a:ext cx="3949065" cy="1313603"/>
            <a:chOff x="6762750" y="1238250"/>
            <a:chExt cx="5265421" cy="1751471"/>
          </a:xfrm>
          <a:solidFill>
            <a:schemeClr val="accent5"/>
          </a:solidFill>
        </p:grpSpPr>
        <p:sp>
          <p:nvSpPr>
            <p:cNvPr id="158" name="矩形 16">
              <a:extLst>
                <a:ext uri="{FF2B5EF4-FFF2-40B4-BE49-F238E27FC236}">
                  <a16:creationId xmlns:a16="http://schemas.microsoft.com/office/drawing/2014/main" id="{C5D299BD-1E4C-47E7-A68E-7672510F2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197" y="1802130"/>
              <a:ext cx="4654974" cy="1187591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双击输入双击输入替换内容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双击输入双击输入替换内容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双击输入双击输入替换内容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9" name="矩形 9">
              <a:extLst>
                <a:ext uri="{FF2B5EF4-FFF2-40B4-BE49-F238E27FC236}">
                  <a16:creationId xmlns:a16="http://schemas.microsoft.com/office/drawing/2014/main" id="{B5A509B7-9CF2-40F5-B969-AE50C37E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4958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单击此处输入标题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0" name="组合 16">
              <a:extLst>
                <a:ext uri="{FF2B5EF4-FFF2-40B4-BE49-F238E27FC236}">
                  <a16:creationId xmlns:a16="http://schemas.microsoft.com/office/drawing/2014/main" id="{A109168A-C938-4A51-B449-78336A478ED8}"/>
                </a:ext>
              </a:extLst>
            </p:cNvPr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  <a:grpFill/>
          </p:grpSpPr>
          <p:sp>
            <p:nvSpPr>
              <p:cNvPr id="161" name="等腰三角形 160">
                <a:extLst>
                  <a:ext uri="{FF2B5EF4-FFF2-40B4-BE49-F238E27FC236}">
                    <a16:creationId xmlns:a16="http://schemas.microsoft.com/office/drawing/2014/main" id="{6B345F44-F24F-425F-A2E8-F4A292476C68}"/>
                  </a:ext>
                </a:extLst>
              </p:cNvPr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2" name="等腰三角形 161">
                <a:extLst>
                  <a:ext uri="{FF2B5EF4-FFF2-40B4-BE49-F238E27FC236}">
                    <a16:creationId xmlns:a16="http://schemas.microsoft.com/office/drawing/2014/main" id="{B49AFEFF-45FF-444B-B045-CF876FA2ED5A}"/>
                  </a:ext>
                </a:extLst>
              </p:cNvPr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1426C07F-26BF-4683-8D00-592A64E61817}"/>
              </a:ext>
            </a:extLst>
          </p:cNvPr>
          <p:cNvGrpSpPr/>
          <p:nvPr/>
        </p:nvGrpSpPr>
        <p:grpSpPr>
          <a:xfrm>
            <a:off x="1006125" y="4189573"/>
            <a:ext cx="3926883" cy="1298363"/>
            <a:chOff x="6762750" y="1238250"/>
            <a:chExt cx="4859867" cy="1731151"/>
          </a:xfrm>
          <a:solidFill>
            <a:schemeClr val="accent5"/>
          </a:solidFill>
        </p:grpSpPr>
        <p:sp>
          <p:nvSpPr>
            <p:cNvPr id="164" name="矩形 16">
              <a:extLst>
                <a:ext uri="{FF2B5EF4-FFF2-40B4-BE49-F238E27FC236}">
                  <a16:creationId xmlns:a16="http://schemas.microsoft.com/office/drawing/2014/main" id="{4712ACC2-67D5-4975-BDF9-7BE9F1DE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197" y="1781810"/>
              <a:ext cx="4249420" cy="1187591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双击输入双击输入替换内容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双击输入双击输入替换内容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双击输入双击输入替换内容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5" name="矩形 9">
              <a:extLst>
                <a:ext uri="{FF2B5EF4-FFF2-40B4-BE49-F238E27FC236}">
                  <a16:creationId xmlns:a16="http://schemas.microsoft.com/office/drawing/2014/main" id="{9E9BBBFE-8FF8-4DE5-B33E-123835106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49580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单击此处输入标题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66" name="组合 16">
              <a:extLst>
                <a:ext uri="{FF2B5EF4-FFF2-40B4-BE49-F238E27FC236}">
                  <a16:creationId xmlns:a16="http://schemas.microsoft.com/office/drawing/2014/main" id="{F480F7C6-B538-445F-886B-AE6905DDFCEA}"/>
                </a:ext>
              </a:extLst>
            </p:cNvPr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  <a:grpFill/>
          </p:grpSpPr>
          <p:sp>
            <p:nvSpPr>
              <p:cNvPr id="167" name="等腰三角形 166">
                <a:extLst>
                  <a:ext uri="{FF2B5EF4-FFF2-40B4-BE49-F238E27FC236}">
                    <a16:creationId xmlns:a16="http://schemas.microsoft.com/office/drawing/2014/main" id="{6215F9FC-9E5D-4DD3-ACC6-6653AA273F3B}"/>
                  </a:ext>
                </a:extLst>
              </p:cNvPr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8" name="等腰三角形 167">
                <a:extLst>
                  <a:ext uri="{FF2B5EF4-FFF2-40B4-BE49-F238E27FC236}">
                    <a16:creationId xmlns:a16="http://schemas.microsoft.com/office/drawing/2014/main" id="{AC339303-7C8C-4980-88E0-6AFC5DBA2A18}"/>
                  </a:ext>
                </a:extLst>
              </p:cNvPr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DCF5FA6-E717-4FF2-AC2D-6B6F6443E02E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48D4894-D41C-4D14-8BDB-66C88C74588B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D5318EA-4E4F-4C3F-AEF9-DB01C81E461D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1">
            <a:extLst>
              <a:ext uri="{FF2B5EF4-FFF2-40B4-BE49-F238E27FC236}">
                <a16:creationId xmlns:a16="http://schemas.microsoft.com/office/drawing/2014/main" id="{22CED189-23F0-4DCC-9E8D-46147E246F93}"/>
              </a:ext>
            </a:extLst>
          </p:cNvPr>
          <p:cNvSpPr txBox="1"/>
          <p:nvPr/>
        </p:nvSpPr>
        <p:spPr>
          <a:xfrm>
            <a:off x="1531870" y="1693074"/>
            <a:ext cx="2812465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点击添加标题文字</a:t>
            </a:r>
          </a:p>
        </p:txBody>
      </p:sp>
      <p:sp>
        <p:nvSpPr>
          <p:cNvPr id="38" name="TextBox 131">
            <a:extLst>
              <a:ext uri="{FF2B5EF4-FFF2-40B4-BE49-F238E27FC236}">
                <a16:creationId xmlns:a16="http://schemas.microsoft.com/office/drawing/2014/main" id="{E43E7ECB-CAB7-47DD-A5BF-BEF04BC7A480}"/>
              </a:ext>
            </a:extLst>
          </p:cNvPr>
          <p:cNvSpPr txBox="1"/>
          <p:nvPr/>
        </p:nvSpPr>
        <p:spPr>
          <a:xfrm>
            <a:off x="1531870" y="2335964"/>
            <a:ext cx="2812465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5954"/>
              </a:buClr>
              <a:buSzPct val="120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微软雅黑"/>
                <a:cs typeface="+mn-cs"/>
              </a:rPr>
              <a:t>点击添加标题文字</a:t>
            </a:r>
          </a:p>
        </p:txBody>
      </p:sp>
    </p:spTree>
    <p:extLst>
      <p:ext uri="{BB962C8B-B14F-4D97-AF65-F5344CB8AC3E}">
        <p14:creationId xmlns:p14="http://schemas.microsoft.com/office/powerpoint/2010/main" val="575218312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Isosceles Triangle 3">
            <a:extLst>
              <a:ext uri="{FF2B5EF4-FFF2-40B4-BE49-F238E27FC236}">
                <a16:creationId xmlns:a16="http://schemas.microsoft.com/office/drawing/2014/main" id="{0A542947-89AD-41E0-B2C9-C6095BC11CDE}"/>
              </a:ext>
            </a:extLst>
          </p:cNvPr>
          <p:cNvSpPr/>
          <p:nvPr/>
        </p:nvSpPr>
        <p:spPr>
          <a:xfrm>
            <a:off x="1051764" y="3669675"/>
            <a:ext cx="2527899" cy="2016224"/>
          </a:xfrm>
          <a:prstGeom prst="triangle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63" name="Isosceles Triangle 4">
            <a:extLst>
              <a:ext uri="{FF2B5EF4-FFF2-40B4-BE49-F238E27FC236}">
                <a16:creationId xmlns:a16="http://schemas.microsoft.com/office/drawing/2014/main" id="{B3FA91F0-5722-4EA1-B209-D722C48BC01F}"/>
              </a:ext>
            </a:extLst>
          </p:cNvPr>
          <p:cNvSpPr/>
          <p:nvPr/>
        </p:nvSpPr>
        <p:spPr>
          <a:xfrm>
            <a:off x="2934616" y="2676111"/>
            <a:ext cx="2542480" cy="3009788"/>
          </a:xfrm>
          <a:prstGeom prst="triangle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64" name="Isosceles Triangle 5">
            <a:extLst>
              <a:ext uri="{FF2B5EF4-FFF2-40B4-BE49-F238E27FC236}">
                <a16:creationId xmlns:a16="http://schemas.microsoft.com/office/drawing/2014/main" id="{118E1877-50F8-4F55-8039-5E9ECEE21B4B}"/>
              </a:ext>
            </a:extLst>
          </p:cNvPr>
          <p:cNvSpPr/>
          <p:nvPr/>
        </p:nvSpPr>
        <p:spPr>
          <a:xfrm>
            <a:off x="4832051" y="3463106"/>
            <a:ext cx="2527899" cy="2222793"/>
          </a:xfrm>
          <a:prstGeom prst="triangle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65" name="Isosceles Triangle 6">
            <a:extLst>
              <a:ext uri="{FF2B5EF4-FFF2-40B4-BE49-F238E27FC236}">
                <a16:creationId xmlns:a16="http://schemas.microsoft.com/office/drawing/2014/main" id="{71300D1E-DB26-430E-B608-B33407E5FB5F}"/>
              </a:ext>
            </a:extLst>
          </p:cNvPr>
          <p:cNvSpPr/>
          <p:nvPr/>
        </p:nvSpPr>
        <p:spPr>
          <a:xfrm>
            <a:off x="6714904" y="2367747"/>
            <a:ext cx="2542480" cy="3318152"/>
          </a:xfrm>
          <a:prstGeom prst="triangle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66" name="Isosceles Triangle 7">
            <a:extLst>
              <a:ext uri="{FF2B5EF4-FFF2-40B4-BE49-F238E27FC236}">
                <a16:creationId xmlns:a16="http://schemas.microsoft.com/office/drawing/2014/main" id="{1AC85253-4AD5-403D-AC06-3D4DEAE61DA5}"/>
              </a:ext>
            </a:extLst>
          </p:cNvPr>
          <p:cNvSpPr/>
          <p:nvPr/>
        </p:nvSpPr>
        <p:spPr>
          <a:xfrm>
            <a:off x="8612337" y="3669675"/>
            <a:ext cx="2527899" cy="2016224"/>
          </a:xfrm>
          <a:prstGeom prst="triangle">
            <a:avLst/>
          </a:prstGeom>
          <a:solidFill>
            <a:schemeClr val="bg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grpSp>
        <p:nvGrpSpPr>
          <p:cNvPr id="67" name="Group 13">
            <a:extLst>
              <a:ext uri="{FF2B5EF4-FFF2-40B4-BE49-F238E27FC236}">
                <a16:creationId xmlns:a16="http://schemas.microsoft.com/office/drawing/2014/main" id="{849420A1-6A9B-43E0-A64B-F6FA36A962FA}"/>
              </a:ext>
            </a:extLst>
          </p:cNvPr>
          <p:cNvGrpSpPr/>
          <p:nvPr/>
        </p:nvGrpSpPr>
        <p:grpSpPr>
          <a:xfrm>
            <a:off x="685800" y="2907963"/>
            <a:ext cx="1630727" cy="771110"/>
            <a:chOff x="743652" y="1616031"/>
            <a:chExt cx="994696" cy="701213"/>
          </a:xfrm>
        </p:grpSpPr>
        <p:sp>
          <p:nvSpPr>
            <p:cNvPr id="68" name="TextBox 10">
              <a:extLst>
                <a:ext uri="{FF2B5EF4-FFF2-40B4-BE49-F238E27FC236}">
                  <a16:creationId xmlns:a16="http://schemas.microsoft.com/office/drawing/2014/main" id="{6F586C5A-C204-4594-8F8A-EDFC4DBBABA1}"/>
                </a:ext>
              </a:extLst>
            </p:cNvPr>
            <p:cNvSpPr txBox="1"/>
            <p:nvPr/>
          </p:nvSpPr>
          <p:spPr>
            <a:xfrm>
              <a:off x="743652" y="1616031"/>
              <a:ext cx="994696" cy="61293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tIns="134112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45%</a:t>
              </a:r>
            </a:p>
            <a:p>
              <a:pPr marL="0" marR="0" lvl="0" indent="0" algn="l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69" name="Isosceles Triangle 12">
              <a:extLst>
                <a:ext uri="{FF2B5EF4-FFF2-40B4-BE49-F238E27FC236}">
                  <a16:creationId xmlns:a16="http://schemas.microsoft.com/office/drawing/2014/main" id="{930C2079-B77A-4D02-B0E6-D9105F40A47E}"/>
                </a:ext>
              </a:extLst>
            </p:cNvPr>
            <p:cNvSpPr/>
            <p:nvPr/>
          </p:nvSpPr>
          <p:spPr>
            <a:xfrm rot="10800000">
              <a:off x="1558328" y="2065216"/>
              <a:ext cx="180020" cy="252028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70" name="Group 14">
            <a:extLst>
              <a:ext uri="{FF2B5EF4-FFF2-40B4-BE49-F238E27FC236}">
                <a16:creationId xmlns:a16="http://schemas.microsoft.com/office/drawing/2014/main" id="{CF9E6CDB-90CF-4D77-B876-2745528AD1CD}"/>
              </a:ext>
            </a:extLst>
          </p:cNvPr>
          <p:cNvGrpSpPr/>
          <p:nvPr/>
        </p:nvGrpSpPr>
        <p:grpSpPr>
          <a:xfrm>
            <a:off x="2582041" y="1905002"/>
            <a:ext cx="1630727" cy="771110"/>
            <a:chOff x="743652" y="1616031"/>
            <a:chExt cx="994696" cy="701213"/>
          </a:xfrm>
          <a:solidFill>
            <a:schemeClr val="accent3"/>
          </a:solidFill>
        </p:grpSpPr>
        <p:sp>
          <p:nvSpPr>
            <p:cNvPr id="71" name="TextBox 15">
              <a:extLst>
                <a:ext uri="{FF2B5EF4-FFF2-40B4-BE49-F238E27FC236}">
                  <a16:creationId xmlns:a16="http://schemas.microsoft.com/office/drawing/2014/main" id="{A5D373D2-BD8E-4551-815D-F5E9FC0623F6}"/>
                </a:ext>
              </a:extLst>
            </p:cNvPr>
            <p:cNvSpPr txBox="1"/>
            <p:nvPr/>
          </p:nvSpPr>
          <p:spPr>
            <a:xfrm>
              <a:off x="743652" y="1616031"/>
              <a:ext cx="994696" cy="612934"/>
            </a:xfrm>
            <a:prstGeom prst="rect">
              <a:avLst/>
            </a:prstGeom>
            <a:grpFill/>
          </p:spPr>
          <p:txBody>
            <a:bodyPr wrap="square" tIns="134112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85%</a:t>
              </a:r>
            </a:p>
            <a:p>
              <a:pPr marL="0" marR="0" lvl="0" indent="0" algn="l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Lorem ipsum</a:t>
              </a:r>
            </a:p>
          </p:txBody>
        </p:sp>
        <p:sp>
          <p:nvSpPr>
            <p:cNvPr id="72" name="Isosceles Triangle 16">
              <a:extLst>
                <a:ext uri="{FF2B5EF4-FFF2-40B4-BE49-F238E27FC236}">
                  <a16:creationId xmlns:a16="http://schemas.microsoft.com/office/drawing/2014/main" id="{7EE6236E-2F73-4630-B2B2-F274B60449F5}"/>
                </a:ext>
              </a:extLst>
            </p:cNvPr>
            <p:cNvSpPr/>
            <p:nvPr/>
          </p:nvSpPr>
          <p:spPr>
            <a:xfrm rot="10800000">
              <a:off x="1558328" y="2065216"/>
              <a:ext cx="180020" cy="25202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73" name="Group 17">
            <a:extLst>
              <a:ext uri="{FF2B5EF4-FFF2-40B4-BE49-F238E27FC236}">
                <a16:creationId xmlns:a16="http://schemas.microsoft.com/office/drawing/2014/main" id="{77A846F2-3D4F-4080-A2D9-50AC711FA732}"/>
              </a:ext>
            </a:extLst>
          </p:cNvPr>
          <p:cNvGrpSpPr/>
          <p:nvPr/>
        </p:nvGrpSpPr>
        <p:grpSpPr>
          <a:xfrm>
            <a:off x="5278478" y="2542727"/>
            <a:ext cx="1630727" cy="910861"/>
            <a:chOff x="743652" y="1634509"/>
            <a:chExt cx="994696" cy="828297"/>
          </a:xfrm>
          <a:solidFill>
            <a:schemeClr val="accent5"/>
          </a:solidFill>
        </p:grpSpPr>
        <p:sp>
          <p:nvSpPr>
            <p:cNvPr id="75" name="Isosceles Triangle 19">
              <a:extLst>
                <a:ext uri="{FF2B5EF4-FFF2-40B4-BE49-F238E27FC236}">
                  <a16:creationId xmlns:a16="http://schemas.microsoft.com/office/drawing/2014/main" id="{643AFF8A-4DD3-4639-B785-7BB654EFC77D}"/>
                </a:ext>
              </a:extLst>
            </p:cNvPr>
            <p:cNvSpPr/>
            <p:nvPr/>
          </p:nvSpPr>
          <p:spPr>
            <a:xfrm rot="10800000">
              <a:off x="1162792" y="2210778"/>
              <a:ext cx="180020" cy="252028"/>
            </a:xfrm>
            <a:prstGeom prst="triangle">
              <a:avLst>
                <a:gd name="adj" fmla="val 55081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74" name="TextBox 18">
              <a:extLst>
                <a:ext uri="{FF2B5EF4-FFF2-40B4-BE49-F238E27FC236}">
                  <a16:creationId xmlns:a16="http://schemas.microsoft.com/office/drawing/2014/main" id="{6FC1F9F4-1395-40E6-A275-58568358B058}"/>
                </a:ext>
              </a:extLst>
            </p:cNvPr>
            <p:cNvSpPr txBox="1"/>
            <p:nvPr/>
          </p:nvSpPr>
          <p:spPr>
            <a:xfrm>
              <a:off x="743652" y="1634509"/>
              <a:ext cx="994696" cy="612934"/>
            </a:xfrm>
            <a:prstGeom prst="rect">
              <a:avLst/>
            </a:prstGeom>
            <a:grpFill/>
          </p:spPr>
          <p:txBody>
            <a:bodyPr wrap="square" tIns="134112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54%</a:t>
              </a:r>
            </a:p>
            <a:p>
              <a:pPr marL="0" marR="0" lvl="0" indent="0" algn="ctr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Lorem ipsum</a:t>
              </a:r>
            </a:p>
          </p:txBody>
        </p:sp>
      </p:grpSp>
      <p:grpSp>
        <p:nvGrpSpPr>
          <p:cNvPr id="76" name="Group 20">
            <a:extLst>
              <a:ext uri="{FF2B5EF4-FFF2-40B4-BE49-F238E27FC236}">
                <a16:creationId xmlns:a16="http://schemas.microsoft.com/office/drawing/2014/main" id="{6511D757-D15A-4768-B335-4DA94B22E300}"/>
              </a:ext>
            </a:extLst>
          </p:cNvPr>
          <p:cNvGrpSpPr/>
          <p:nvPr/>
        </p:nvGrpSpPr>
        <p:grpSpPr>
          <a:xfrm flipH="1">
            <a:off x="7986143" y="1593426"/>
            <a:ext cx="1759740" cy="771110"/>
            <a:chOff x="743652" y="1616031"/>
            <a:chExt cx="994696" cy="701213"/>
          </a:xfrm>
          <a:solidFill>
            <a:schemeClr val="accent6"/>
          </a:solidFill>
        </p:grpSpPr>
        <p:sp>
          <p:nvSpPr>
            <p:cNvPr id="78" name="Isosceles Triangle 22">
              <a:extLst>
                <a:ext uri="{FF2B5EF4-FFF2-40B4-BE49-F238E27FC236}">
                  <a16:creationId xmlns:a16="http://schemas.microsoft.com/office/drawing/2014/main" id="{A3ED6F13-00E8-46D5-81AD-A2567B549E91}"/>
                </a:ext>
              </a:extLst>
            </p:cNvPr>
            <p:cNvSpPr/>
            <p:nvPr/>
          </p:nvSpPr>
          <p:spPr>
            <a:xfrm rot="10800000">
              <a:off x="1558328" y="2065216"/>
              <a:ext cx="180020" cy="25202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77" name="TextBox 21">
              <a:extLst>
                <a:ext uri="{FF2B5EF4-FFF2-40B4-BE49-F238E27FC236}">
                  <a16:creationId xmlns:a16="http://schemas.microsoft.com/office/drawing/2014/main" id="{BDF9217B-BC65-4093-94C7-0B5769819212}"/>
                </a:ext>
              </a:extLst>
            </p:cNvPr>
            <p:cNvSpPr txBox="1"/>
            <p:nvPr/>
          </p:nvSpPr>
          <p:spPr>
            <a:xfrm>
              <a:off x="743652" y="1616031"/>
              <a:ext cx="994696" cy="612934"/>
            </a:xfrm>
            <a:prstGeom prst="rect">
              <a:avLst/>
            </a:prstGeom>
            <a:grpFill/>
          </p:spPr>
          <p:txBody>
            <a:bodyPr wrap="square" tIns="134112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93%</a:t>
              </a:r>
            </a:p>
            <a:p>
              <a:pPr marL="0" marR="0" lvl="0" indent="0" algn="l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Lorem ipsum</a:t>
              </a:r>
            </a:p>
          </p:txBody>
        </p:sp>
      </p:grpSp>
      <p:grpSp>
        <p:nvGrpSpPr>
          <p:cNvPr id="79" name="Group 23">
            <a:extLst>
              <a:ext uri="{FF2B5EF4-FFF2-40B4-BE49-F238E27FC236}">
                <a16:creationId xmlns:a16="http://schemas.microsoft.com/office/drawing/2014/main" id="{DC151A52-7007-4D9A-A82F-9E4DE4F8812B}"/>
              </a:ext>
            </a:extLst>
          </p:cNvPr>
          <p:cNvGrpSpPr/>
          <p:nvPr/>
        </p:nvGrpSpPr>
        <p:grpSpPr>
          <a:xfrm flipH="1">
            <a:off x="9893478" y="2779205"/>
            <a:ext cx="1612720" cy="833485"/>
            <a:chOff x="869439" y="1657608"/>
            <a:chExt cx="852792" cy="757933"/>
          </a:xfrm>
          <a:solidFill>
            <a:schemeClr val="bg2"/>
          </a:solidFill>
        </p:grpSpPr>
        <p:sp>
          <p:nvSpPr>
            <p:cNvPr id="81" name="Isosceles Triangle 25">
              <a:extLst>
                <a:ext uri="{FF2B5EF4-FFF2-40B4-BE49-F238E27FC236}">
                  <a16:creationId xmlns:a16="http://schemas.microsoft.com/office/drawing/2014/main" id="{9397E7FE-0F4F-41DD-AFBD-EF3F8908BA3E}"/>
                </a:ext>
              </a:extLst>
            </p:cNvPr>
            <p:cNvSpPr/>
            <p:nvPr/>
          </p:nvSpPr>
          <p:spPr>
            <a:xfrm rot="10800000">
              <a:off x="1541856" y="2163513"/>
              <a:ext cx="180020" cy="25202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80" name="TextBox 24">
              <a:extLst>
                <a:ext uri="{FF2B5EF4-FFF2-40B4-BE49-F238E27FC236}">
                  <a16:creationId xmlns:a16="http://schemas.microsoft.com/office/drawing/2014/main" id="{242C659F-17D7-4B4A-A4F4-22A9AD6A33C9}"/>
                </a:ext>
              </a:extLst>
            </p:cNvPr>
            <p:cNvSpPr txBox="1"/>
            <p:nvPr/>
          </p:nvSpPr>
          <p:spPr>
            <a:xfrm>
              <a:off x="869439" y="1657608"/>
              <a:ext cx="852792" cy="612934"/>
            </a:xfrm>
            <a:prstGeom prst="rect">
              <a:avLst/>
            </a:prstGeom>
            <a:grpFill/>
          </p:spPr>
          <p:txBody>
            <a:bodyPr wrap="square" tIns="134112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43%</a:t>
              </a:r>
            </a:p>
            <a:p>
              <a:pPr marL="0" marR="0" lvl="0" indent="0" algn="l" defTabSz="121917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Lorem ipsum</a:t>
              </a:r>
            </a:p>
          </p:txBody>
        </p:sp>
      </p:grpSp>
      <p:sp>
        <p:nvSpPr>
          <p:cNvPr id="82" name="Rectangle 26">
            <a:extLst>
              <a:ext uri="{FF2B5EF4-FFF2-40B4-BE49-F238E27FC236}">
                <a16:creationId xmlns:a16="http://schemas.microsoft.com/office/drawing/2014/main" id="{F7AACCEE-9237-415E-B533-297EA4463258}"/>
              </a:ext>
            </a:extLst>
          </p:cNvPr>
          <p:cNvSpPr/>
          <p:nvPr/>
        </p:nvSpPr>
        <p:spPr>
          <a:xfrm>
            <a:off x="1318247" y="5761332"/>
            <a:ext cx="199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双击输入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83" name="Rectangle 27">
            <a:extLst>
              <a:ext uri="{FF2B5EF4-FFF2-40B4-BE49-F238E27FC236}">
                <a16:creationId xmlns:a16="http://schemas.microsoft.com/office/drawing/2014/main" id="{D24989F5-8823-411F-B538-12E023A9D94D}"/>
              </a:ext>
            </a:extLst>
          </p:cNvPr>
          <p:cNvSpPr/>
          <p:nvPr/>
        </p:nvSpPr>
        <p:spPr>
          <a:xfrm>
            <a:off x="3313183" y="5761333"/>
            <a:ext cx="179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84" name="Rectangle 28">
            <a:extLst>
              <a:ext uri="{FF2B5EF4-FFF2-40B4-BE49-F238E27FC236}">
                <a16:creationId xmlns:a16="http://schemas.microsoft.com/office/drawing/2014/main" id="{6D3E6ACE-A884-45C5-8798-DA75D215ED94}"/>
              </a:ext>
            </a:extLst>
          </p:cNvPr>
          <p:cNvSpPr/>
          <p:nvPr/>
        </p:nvSpPr>
        <p:spPr>
          <a:xfrm>
            <a:off x="5193876" y="5761332"/>
            <a:ext cx="179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85" name="Rectangle 29">
            <a:extLst>
              <a:ext uri="{FF2B5EF4-FFF2-40B4-BE49-F238E27FC236}">
                <a16:creationId xmlns:a16="http://schemas.microsoft.com/office/drawing/2014/main" id="{5093CD55-6BB5-4B83-9387-F0467A4632C8}"/>
              </a:ext>
            </a:extLst>
          </p:cNvPr>
          <p:cNvSpPr/>
          <p:nvPr/>
        </p:nvSpPr>
        <p:spPr>
          <a:xfrm>
            <a:off x="7096331" y="5761333"/>
            <a:ext cx="179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86" name="Rectangle 31">
            <a:extLst>
              <a:ext uri="{FF2B5EF4-FFF2-40B4-BE49-F238E27FC236}">
                <a16:creationId xmlns:a16="http://schemas.microsoft.com/office/drawing/2014/main" id="{994D3D99-F786-4060-BA02-AC8AA9DBAD21}"/>
              </a:ext>
            </a:extLst>
          </p:cNvPr>
          <p:cNvSpPr/>
          <p:nvPr/>
        </p:nvSpPr>
        <p:spPr>
          <a:xfrm>
            <a:off x="8978479" y="5761333"/>
            <a:ext cx="179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3AD3473-62DB-4F96-BDD0-26DE70407FE7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B4C9D16-4584-4C5E-B3E7-CC8009E6EC97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2DDE35C-4E5F-48A3-A9E0-B51C36AD9D3C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668165"/>
      </p:ext>
    </p:extLst>
  </p:cSld>
  <p:clrMapOvr>
    <a:masterClrMapping/>
  </p:clrMapOvr>
  <p:transition spd="slow" advClick="0" advTm="2000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82" grpId="0"/>
          <p:bldP spid="83" grpId="0"/>
          <p:bldP spid="84" grpId="0"/>
          <p:bldP spid="85" grpId="0"/>
          <p:bldP spid="8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3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2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2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82" grpId="0"/>
          <p:bldP spid="83" grpId="0"/>
          <p:bldP spid="84" grpId="0"/>
          <p:bldP spid="85" grpId="0"/>
          <p:bldP spid="8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BD384F56-A365-46AF-9C86-45BD54B1323C}"/>
              </a:ext>
            </a:extLst>
          </p:cNvPr>
          <p:cNvCxnSpPr/>
          <p:nvPr/>
        </p:nvCxnSpPr>
        <p:spPr>
          <a:xfrm>
            <a:off x="7672705" y="3639185"/>
            <a:ext cx="3579495" cy="1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4B0717C-F7E2-4D23-81B0-26E4B502BDC5}"/>
              </a:ext>
            </a:extLst>
          </p:cNvPr>
          <p:cNvCxnSpPr/>
          <p:nvPr/>
        </p:nvCxnSpPr>
        <p:spPr>
          <a:xfrm rot="10800000">
            <a:off x="1030605" y="3700780"/>
            <a:ext cx="3441700" cy="1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1C370E-9C9C-4271-B6DE-F968B54C2F9B}"/>
              </a:ext>
            </a:extLst>
          </p:cNvPr>
          <p:cNvGrpSpPr/>
          <p:nvPr/>
        </p:nvGrpSpPr>
        <p:grpSpPr>
          <a:xfrm>
            <a:off x="4487545" y="2113280"/>
            <a:ext cx="3185160" cy="3173730"/>
            <a:chOff x="7067" y="3328"/>
            <a:chExt cx="5016" cy="4998"/>
          </a:xfrm>
        </p:grpSpPr>
        <p:pic>
          <p:nvPicPr>
            <p:cNvPr id="5" name="图片 3" descr="图片3.png">
              <a:extLst>
                <a:ext uri="{FF2B5EF4-FFF2-40B4-BE49-F238E27FC236}">
                  <a16:creationId xmlns:a16="http://schemas.microsoft.com/office/drawing/2014/main" id="{5CF73670-80B0-4B80-AB9B-9ACC008AC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5" y="3328"/>
              <a:ext cx="4988" cy="4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10" descr="图片3.png">
              <a:extLst>
                <a:ext uri="{FF2B5EF4-FFF2-40B4-BE49-F238E27FC236}">
                  <a16:creationId xmlns:a16="http://schemas.microsoft.com/office/drawing/2014/main" id="{0278D055-7625-418F-AC12-CD8FE48AA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7" y="3328"/>
              <a:ext cx="4985" cy="4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饼形 37">
              <a:extLst>
                <a:ext uri="{FF2B5EF4-FFF2-40B4-BE49-F238E27FC236}">
                  <a16:creationId xmlns:a16="http://schemas.microsoft.com/office/drawing/2014/main" id="{0EA1DC51-E990-4F74-B26F-8DCEC58A55D5}"/>
                </a:ext>
              </a:extLst>
            </p:cNvPr>
            <p:cNvSpPr/>
            <p:nvPr/>
          </p:nvSpPr>
          <p:spPr>
            <a:xfrm rot="14870475">
              <a:off x="7312" y="3561"/>
              <a:ext cx="4485" cy="4551"/>
            </a:xfrm>
            <a:prstGeom prst="pie">
              <a:avLst>
                <a:gd name="adj1" fmla="val 1442080"/>
                <a:gd name="adj2" fmla="val 15122835"/>
              </a:avLst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饼形 38">
              <a:extLst>
                <a:ext uri="{FF2B5EF4-FFF2-40B4-BE49-F238E27FC236}">
                  <a16:creationId xmlns:a16="http://schemas.microsoft.com/office/drawing/2014/main" id="{7D694F30-FA6F-4AE1-AFE3-A4D67AEE76E4}"/>
                </a:ext>
              </a:extLst>
            </p:cNvPr>
            <p:cNvSpPr/>
            <p:nvPr/>
          </p:nvSpPr>
          <p:spPr>
            <a:xfrm rot="1152173">
              <a:off x="7347" y="3545"/>
              <a:ext cx="4266" cy="4485"/>
            </a:xfrm>
            <a:prstGeom prst="pie">
              <a:avLst>
                <a:gd name="adj1" fmla="val 7285120"/>
                <a:gd name="adj2" fmla="val 15122835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9" name="图片 14" descr="图片1.pngd ad e.png">
              <a:extLst>
                <a:ext uri="{FF2B5EF4-FFF2-40B4-BE49-F238E27FC236}">
                  <a16:creationId xmlns:a16="http://schemas.microsoft.com/office/drawing/2014/main" id="{FDF9DBB0-C858-4939-890C-C5C937B4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1" y="4870"/>
              <a:ext cx="624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15" descr="图片1.pngd ad.png">
              <a:extLst>
                <a:ext uri="{FF2B5EF4-FFF2-40B4-BE49-F238E27FC236}">
                  <a16:creationId xmlns:a16="http://schemas.microsoft.com/office/drawing/2014/main" id="{ECB97AD9-0BC5-42F0-96CA-1803A3A1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" y="4870"/>
              <a:ext cx="724" cy="1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19">
            <a:extLst>
              <a:ext uri="{FF2B5EF4-FFF2-40B4-BE49-F238E27FC236}">
                <a16:creationId xmlns:a16="http://schemas.microsoft.com/office/drawing/2014/main" id="{8C4BED4F-18A2-4E3F-AA3F-95EB15A9B9CF}"/>
              </a:ext>
            </a:extLst>
          </p:cNvPr>
          <p:cNvSpPr txBox="1"/>
          <p:nvPr/>
        </p:nvSpPr>
        <p:spPr>
          <a:xfrm>
            <a:off x="2936875" y="2757170"/>
            <a:ext cx="1335405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43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%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8F44A1EF-D29A-4960-BCF4-EE7DD1613B09}"/>
              </a:ext>
            </a:extLst>
          </p:cNvPr>
          <p:cNvSpPr txBox="1"/>
          <p:nvPr/>
        </p:nvSpPr>
        <p:spPr>
          <a:xfrm>
            <a:off x="7941945" y="2757170"/>
            <a:ext cx="1335405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57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%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5BAFF04-F8AB-411D-BE74-74D6A21CA623}"/>
              </a:ext>
            </a:extLst>
          </p:cNvPr>
          <p:cNvSpPr/>
          <p:nvPr/>
        </p:nvSpPr>
        <p:spPr>
          <a:xfrm>
            <a:off x="1015873" y="3092163"/>
            <a:ext cx="2241974" cy="3683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单击此处输入标题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D67C8E-4720-4953-9346-2049B35D55C6}"/>
              </a:ext>
            </a:extLst>
          </p:cNvPr>
          <p:cNvSpPr/>
          <p:nvPr/>
        </p:nvSpPr>
        <p:spPr>
          <a:xfrm>
            <a:off x="9009888" y="3092163"/>
            <a:ext cx="2241974" cy="3683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单击此处输入标题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D7A3F9-E357-4430-9CF6-CF02BF360A51}"/>
              </a:ext>
            </a:extLst>
          </p:cNvPr>
          <p:cNvSpPr/>
          <p:nvPr/>
        </p:nvSpPr>
        <p:spPr>
          <a:xfrm>
            <a:off x="1016000" y="3884295"/>
            <a:ext cx="3182620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BDD598-8B75-4B65-84D1-8B069A668CE0}"/>
              </a:ext>
            </a:extLst>
          </p:cNvPr>
          <p:cNvSpPr/>
          <p:nvPr/>
        </p:nvSpPr>
        <p:spPr>
          <a:xfrm>
            <a:off x="8069580" y="3884295"/>
            <a:ext cx="3182620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940E2E3-78C8-4EE7-B7E5-0B2CE83278F0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2201F58-AA35-4728-8819-8D1498ABA831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40F2BD1-7545-4536-B88A-530B5368C0A8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2203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4C62DBA-3CBD-4652-91FB-7F60C58220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635"/>
          <a:stretch/>
        </p:blipFill>
        <p:spPr>
          <a:xfrm>
            <a:off x="5551474" y="3863763"/>
            <a:ext cx="7166611" cy="297933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Freeform 157">
            <a:extLst>
              <a:ext uri="{FF2B5EF4-FFF2-40B4-BE49-F238E27FC236}">
                <a16:creationId xmlns:a16="http://schemas.microsoft.com/office/drawing/2014/main" id="{A387C37C-4878-4CCD-BD5A-D3B185CB56A1}"/>
              </a:ext>
            </a:extLst>
          </p:cNvPr>
          <p:cNvSpPr>
            <a:spLocks/>
          </p:cNvSpPr>
          <p:nvPr/>
        </p:nvSpPr>
        <p:spPr bwMode="auto">
          <a:xfrm>
            <a:off x="4585235" y="2089581"/>
            <a:ext cx="3021530" cy="2784554"/>
          </a:xfrm>
          <a:custGeom>
            <a:avLst/>
            <a:gdLst>
              <a:gd name="connsiteX0" fmla="*/ 846178 w 2542429"/>
              <a:gd name="connsiteY0" fmla="*/ 680 h 2343028"/>
              <a:gd name="connsiteX1" fmla="*/ 1576627 w 2542429"/>
              <a:gd name="connsiteY1" fmla="*/ 203148 h 2343028"/>
              <a:gd name="connsiteX2" fmla="*/ 2282560 w 2542429"/>
              <a:gd name="connsiteY2" fmla="*/ 712500 h 2343028"/>
              <a:gd name="connsiteX3" fmla="*/ 2542429 w 2542429"/>
              <a:gd name="connsiteY3" fmla="*/ 1161320 h 2343028"/>
              <a:gd name="connsiteX4" fmla="*/ 2275862 w 2542429"/>
              <a:gd name="connsiteY4" fmla="*/ 1744491 h 2343028"/>
              <a:gd name="connsiteX5" fmla="*/ 1577967 w 2542429"/>
              <a:gd name="connsiteY5" fmla="*/ 2215456 h 2343028"/>
              <a:gd name="connsiteX6" fmla="*/ 924845 w 2542429"/>
              <a:gd name="connsiteY6" fmla="*/ 2342702 h 2343028"/>
              <a:gd name="connsiteX7" fmla="*/ 431328 w 2542429"/>
              <a:gd name="connsiteY7" fmla="*/ 2206597 h 2343028"/>
              <a:gd name="connsiteX8" fmla="*/ 0 w 2542429"/>
              <a:gd name="connsiteY8" fmla="*/ 1161320 h 2343028"/>
              <a:gd name="connsiteX9" fmla="*/ 415255 w 2542429"/>
              <a:gd name="connsiteY9" fmla="*/ 92419 h 2343028"/>
              <a:gd name="connsiteX10" fmla="*/ 846178 w 2542429"/>
              <a:gd name="connsiteY10" fmla="*/ 680 h 2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2429" h="2343028">
                <a:moveTo>
                  <a:pt x="846178" y="680"/>
                </a:moveTo>
                <a:cubicBezTo>
                  <a:pt x="1101827" y="9489"/>
                  <a:pt x="1369838" y="102570"/>
                  <a:pt x="1576627" y="203148"/>
                </a:cubicBezTo>
                <a:cubicBezTo>
                  <a:pt x="1827120" y="327164"/>
                  <a:pt x="2082970" y="502854"/>
                  <a:pt x="2282560" y="712500"/>
                </a:cubicBezTo>
                <a:cubicBezTo>
                  <a:pt x="2372309" y="806989"/>
                  <a:pt x="2542429" y="1013682"/>
                  <a:pt x="2542429" y="1161320"/>
                </a:cubicBezTo>
                <a:cubicBezTo>
                  <a:pt x="2542429" y="1384254"/>
                  <a:pt x="2413834" y="1592423"/>
                  <a:pt x="2275862" y="1744491"/>
                </a:cubicBezTo>
                <a:cubicBezTo>
                  <a:pt x="2085650" y="1954136"/>
                  <a:pt x="1829799" y="2115063"/>
                  <a:pt x="1577967" y="2215456"/>
                </a:cubicBezTo>
                <a:cubicBezTo>
                  <a:pt x="1382061" y="2293519"/>
                  <a:pt x="1150129" y="2347759"/>
                  <a:pt x="924845" y="2342702"/>
                </a:cubicBezTo>
                <a:cubicBezTo>
                  <a:pt x="749625" y="2338768"/>
                  <a:pt x="578426" y="2298964"/>
                  <a:pt x="431328" y="2206597"/>
                </a:cubicBezTo>
                <a:cubicBezTo>
                  <a:pt x="91088" y="1992522"/>
                  <a:pt x="0" y="1564372"/>
                  <a:pt x="0" y="1161320"/>
                </a:cubicBezTo>
                <a:cubicBezTo>
                  <a:pt x="0" y="774508"/>
                  <a:pt x="68316" y="287302"/>
                  <a:pt x="415255" y="92419"/>
                </a:cubicBezTo>
                <a:cubicBezTo>
                  <a:pt x="543850" y="20446"/>
                  <a:pt x="692789" y="-4606"/>
                  <a:pt x="846178" y="680"/>
                </a:cubicBezTo>
                <a:close/>
              </a:path>
            </a:pathLst>
          </a:custGeom>
          <a:noFill/>
          <a:ln w="57150">
            <a:solidFill>
              <a:schemeClr val="accent6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hangingPunct="0"/>
            <a:endParaRPr lang="en-US" sz="2133" b="1" kern="0" dirty="0">
              <a:solidFill>
                <a:srgbClr val="656D78"/>
              </a:solidFill>
              <a:latin typeface="Raleway" panose="020B0503030101060003" pitchFamily="34" charset="0"/>
              <a:cs typeface="Calibri"/>
              <a:sym typeface="Calibri"/>
            </a:endParaRPr>
          </a:p>
        </p:txBody>
      </p:sp>
      <p:sp>
        <p:nvSpPr>
          <p:cNvPr id="3" name="Freeform 157">
            <a:extLst>
              <a:ext uri="{FF2B5EF4-FFF2-40B4-BE49-F238E27FC236}">
                <a16:creationId xmlns:a16="http://schemas.microsoft.com/office/drawing/2014/main" id="{5932AF35-8197-4665-97D4-23235FA81C4F}"/>
              </a:ext>
            </a:extLst>
          </p:cNvPr>
          <p:cNvSpPr>
            <a:spLocks/>
          </p:cNvSpPr>
          <p:nvPr/>
        </p:nvSpPr>
        <p:spPr bwMode="auto">
          <a:xfrm>
            <a:off x="1003835" y="2089581"/>
            <a:ext cx="3021530" cy="2784554"/>
          </a:xfrm>
          <a:custGeom>
            <a:avLst/>
            <a:gdLst>
              <a:gd name="connsiteX0" fmla="*/ 846178 w 2542429"/>
              <a:gd name="connsiteY0" fmla="*/ 680 h 2343028"/>
              <a:gd name="connsiteX1" fmla="*/ 1576627 w 2542429"/>
              <a:gd name="connsiteY1" fmla="*/ 203148 h 2343028"/>
              <a:gd name="connsiteX2" fmla="*/ 2282560 w 2542429"/>
              <a:gd name="connsiteY2" fmla="*/ 712500 h 2343028"/>
              <a:gd name="connsiteX3" fmla="*/ 2542429 w 2542429"/>
              <a:gd name="connsiteY3" fmla="*/ 1161320 h 2343028"/>
              <a:gd name="connsiteX4" fmla="*/ 2275862 w 2542429"/>
              <a:gd name="connsiteY4" fmla="*/ 1744491 h 2343028"/>
              <a:gd name="connsiteX5" fmla="*/ 1577967 w 2542429"/>
              <a:gd name="connsiteY5" fmla="*/ 2215456 h 2343028"/>
              <a:gd name="connsiteX6" fmla="*/ 924845 w 2542429"/>
              <a:gd name="connsiteY6" fmla="*/ 2342702 h 2343028"/>
              <a:gd name="connsiteX7" fmla="*/ 431328 w 2542429"/>
              <a:gd name="connsiteY7" fmla="*/ 2206597 h 2343028"/>
              <a:gd name="connsiteX8" fmla="*/ 0 w 2542429"/>
              <a:gd name="connsiteY8" fmla="*/ 1161320 h 2343028"/>
              <a:gd name="connsiteX9" fmla="*/ 415255 w 2542429"/>
              <a:gd name="connsiteY9" fmla="*/ 92419 h 2343028"/>
              <a:gd name="connsiteX10" fmla="*/ 846178 w 2542429"/>
              <a:gd name="connsiteY10" fmla="*/ 680 h 2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2429" h="2343028">
                <a:moveTo>
                  <a:pt x="846178" y="680"/>
                </a:moveTo>
                <a:cubicBezTo>
                  <a:pt x="1101827" y="9489"/>
                  <a:pt x="1369838" y="102570"/>
                  <a:pt x="1576627" y="203148"/>
                </a:cubicBezTo>
                <a:cubicBezTo>
                  <a:pt x="1827120" y="327164"/>
                  <a:pt x="2082970" y="502854"/>
                  <a:pt x="2282560" y="712500"/>
                </a:cubicBezTo>
                <a:cubicBezTo>
                  <a:pt x="2372309" y="806989"/>
                  <a:pt x="2542429" y="1013682"/>
                  <a:pt x="2542429" y="1161320"/>
                </a:cubicBezTo>
                <a:cubicBezTo>
                  <a:pt x="2542429" y="1384254"/>
                  <a:pt x="2413834" y="1592423"/>
                  <a:pt x="2275862" y="1744491"/>
                </a:cubicBezTo>
                <a:cubicBezTo>
                  <a:pt x="2085650" y="1954136"/>
                  <a:pt x="1829799" y="2115063"/>
                  <a:pt x="1577967" y="2215456"/>
                </a:cubicBezTo>
                <a:cubicBezTo>
                  <a:pt x="1382061" y="2293519"/>
                  <a:pt x="1150129" y="2347759"/>
                  <a:pt x="924845" y="2342702"/>
                </a:cubicBezTo>
                <a:cubicBezTo>
                  <a:pt x="749625" y="2338768"/>
                  <a:pt x="578426" y="2298964"/>
                  <a:pt x="431328" y="2206597"/>
                </a:cubicBezTo>
                <a:cubicBezTo>
                  <a:pt x="91088" y="1992522"/>
                  <a:pt x="0" y="1564372"/>
                  <a:pt x="0" y="1161320"/>
                </a:cubicBezTo>
                <a:cubicBezTo>
                  <a:pt x="0" y="774508"/>
                  <a:pt x="68316" y="287302"/>
                  <a:pt x="415255" y="92419"/>
                </a:cubicBezTo>
                <a:cubicBezTo>
                  <a:pt x="543850" y="20446"/>
                  <a:pt x="692789" y="-4606"/>
                  <a:pt x="846178" y="680"/>
                </a:cubicBezTo>
                <a:close/>
              </a:path>
            </a:pathLst>
          </a:custGeom>
          <a:noFill/>
          <a:ln w="57150">
            <a:solidFill>
              <a:schemeClr val="accent6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hangingPunct="0"/>
            <a:endParaRPr lang="en-US" sz="2133" b="1" kern="0" dirty="0">
              <a:solidFill>
                <a:srgbClr val="656D78"/>
              </a:solidFill>
              <a:latin typeface="Raleway" panose="020B0503030101060003" pitchFamily="34" charset="0"/>
              <a:cs typeface="Calibri"/>
              <a:sym typeface="Calibri"/>
            </a:endParaRPr>
          </a:p>
        </p:txBody>
      </p:sp>
      <p:sp>
        <p:nvSpPr>
          <p:cNvPr id="4" name="Freeform 157">
            <a:extLst>
              <a:ext uri="{FF2B5EF4-FFF2-40B4-BE49-F238E27FC236}">
                <a16:creationId xmlns:a16="http://schemas.microsoft.com/office/drawing/2014/main" id="{DADCFEEE-07FF-485B-ABBC-125D0A9DD3A0}"/>
              </a:ext>
            </a:extLst>
          </p:cNvPr>
          <p:cNvSpPr>
            <a:spLocks/>
          </p:cNvSpPr>
          <p:nvPr/>
        </p:nvSpPr>
        <p:spPr bwMode="auto">
          <a:xfrm>
            <a:off x="8166635" y="2089581"/>
            <a:ext cx="3021530" cy="2784554"/>
          </a:xfrm>
          <a:custGeom>
            <a:avLst/>
            <a:gdLst>
              <a:gd name="connsiteX0" fmla="*/ 846178 w 2542429"/>
              <a:gd name="connsiteY0" fmla="*/ 680 h 2343028"/>
              <a:gd name="connsiteX1" fmla="*/ 1576627 w 2542429"/>
              <a:gd name="connsiteY1" fmla="*/ 203148 h 2343028"/>
              <a:gd name="connsiteX2" fmla="*/ 2282560 w 2542429"/>
              <a:gd name="connsiteY2" fmla="*/ 712500 h 2343028"/>
              <a:gd name="connsiteX3" fmla="*/ 2542429 w 2542429"/>
              <a:gd name="connsiteY3" fmla="*/ 1161320 h 2343028"/>
              <a:gd name="connsiteX4" fmla="*/ 2275862 w 2542429"/>
              <a:gd name="connsiteY4" fmla="*/ 1744491 h 2343028"/>
              <a:gd name="connsiteX5" fmla="*/ 1577967 w 2542429"/>
              <a:gd name="connsiteY5" fmla="*/ 2215456 h 2343028"/>
              <a:gd name="connsiteX6" fmla="*/ 924845 w 2542429"/>
              <a:gd name="connsiteY6" fmla="*/ 2342702 h 2343028"/>
              <a:gd name="connsiteX7" fmla="*/ 431328 w 2542429"/>
              <a:gd name="connsiteY7" fmla="*/ 2206597 h 2343028"/>
              <a:gd name="connsiteX8" fmla="*/ 0 w 2542429"/>
              <a:gd name="connsiteY8" fmla="*/ 1161320 h 2343028"/>
              <a:gd name="connsiteX9" fmla="*/ 415255 w 2542429"/>
              <a:gd name="connsiteY9" fmla="*/ 92419 h 2343028"/>
              <a:gd name="connsiteX10" fmla="*/ 846178 w 2542429"/>
              <a:gd name="connsiteY10" fmla="*/ 680 h 2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2429" h="2343028">
                <a:moveTo>
                  <a:pt x="846178" y="680"/>
                </a:moveTo>
                <a:cubicBezTo>
                  <a:pt x="1101827" y="9489"/>
                  <a:pt x="1369838" y="102570"/>
                  <a:pt x="1576627" y="203148"/>
                </a:cubicBezTo>
                <a:cubicBezTo>
                  <a:pt x="1827120" y="327164"/>
                  <a:pt x="2082970" y="502854"/>
                  <a:pt x="2282560" y="712500"/>
                </a:cubicBezTo>
                <a:cubicBezTo>
                  <a:pt x="2372309" y="806989"/>
                  <a:pt x="2542429" y="1013682"/>
                  <a:pt x="2542429" y="1161320"/>
                </a:cubicBezTo>
                <a:cubicBezTo>
                  <a:pt x="2542429" y="1384254"/>
                  <a:pt x="2413834" y="1592423"/>
                  <a:pt x="2275862" y="1744491"/>
                </a:cubicBezTo>
                <a:cubicBezTo>
                  <a:pt x="2085650" y="1954136"/>
                  <a:pt x="1829799" y="2115063"/>
                  <a:pt x="1577967" y="2215456"/>
                </a:cubicBezTo>
                <a:cubicBezTo>
                  <a:pt x="1382061" y="2293519"/>
                  <a:pt x="1150129" y="2347759"/>
                  <a:pt x="924845" y="2342702"/>
                </a:cubicBezTo>
                <a:cubicBezTo>
                  <a:pt x="749625" y="2338768"/>
                  <a:pt x="578426" y="2298964"/>
                  <a:pt x="431328" y="2206597"/>
                </a:cubicBezTo>
                <a:cubicBezTo>
                  <a:pt x="91088" y="1992522"/>
                  <a:pt x="0" y="1564372"/>
                  <a:pt x="0" y="1161320"/>
                </a:cubicBezTo>
                <a:cubicBezTo>
                  <a:pt x="0" y="774508"/>
                  <a:pt x="68316" y="287302"/>
                  <a:pt x="415255" y="92419"/>
                </a:cubicBezTo>
                <a:cubicBezTo>
                  <a:pt x="543850" y="20446"/>
                  <a:pt x="692789" y="-4606"/>
                  <a:pt x="846178" y="680"/>
                </a:cubicBezTo>
                <a:close/>
              </a:path>
            </a:pathLst>
          </a:custGeom>
          <a:noFill/>
          <a:ln w="57150">
            <a:solidFill>
              <a:schemeClr val="accent6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hangingPunct="0"/>
            <a:endParaRPr lang="en-US" sz="2133" b="1" kern="0" dirty="0">
              <a:solidFill>
                <a:srgbClr val="656D78"/>
              </a:solidFill>
              <a:latin typeface="Raleway" panose="020B0503030101060003" pitchFamily="34" charset="0"/>
              <a:cs typeface="Calibri"/>
              <a:sym typeface="Calibr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1A95BD-9941-4B3B-A704-DFE0F9A7371C}"/>
              </a:ext>
            </a:extLst>
          </p:cNvPr>
          <p:cNvSpPr/>
          <p:nvPr/>
        </p:nvSpPr>
        <p:spPr>
          <a:xfrm>
            <a:off x="1268730" y="2996852"/>
            <a:ext cx="2491740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DD91D4-8291-46C2-9416-029CC407E190}"/>
              </a:ext>
            </a:extLst>
          </p:cNvPr>
          <p:cNvSpPr/>
          <p:nvPr/>
        </p:nvSpPr>
        <p:spPr>
          <a:xfrm>
            <a:off x="4850130" y="2996852"/>
            <a:ext cx="2491740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1082BD-3273-4309-8D7B-13879BA03133}"/>
              </a:ext>
            </a:extLst>
          </p:cNvPr>
          <p:cNvSpPr/>
          <p:nvPr/>
        </p:nvSpPr>
        <p:spPr>
          <a:xfrm>
            <a:off x="8431530" y="2984582"/>
            <a:ext cx="2491740" cy="1167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双击输入双击输入替换内容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双击输入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230776B-46DC-47D7-98E4-2EFBDC116471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18B4B94-C4C8-4CD0-92AE-FC1A0D2132B0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E40D0F7-04EF-416C-90FD-122FB7263B8D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AFF9199-B0CE-4DB3-B698-76DB180D79AC}"/>
              </a:ext>
            </a:extLst>
          </p:cNvPr>
          <p:cNvSpPr txBox="1"/>
          <p:nvPr/>
        </p:nvSpPr>
        <p:spPr>
          <a:xfrm>
            <a:off x="1458410" y="1674082"/>
            <a:ext cx="65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CN" altLang="en-US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BF0356-8AA6-4921-8AA7-38D275A1458A}"/>
              </a:ext>
            </a:extLst>
          </p:cNvPr>
          <p:cNvSpPr txBox="1"/>
          <p:nvPr/>
        </p:nvSpPr>
        <p:spPr>
          <a:xfrm>
            <a:off x="4893623" y="1674082"/>
            <a:ext cx="65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CN" altLang="en-US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54F73C-AD9E-46C7-B2B6-77CB5498FCBA}"/>
              </a:ext>
            </a:extLst>
          </p:cNvPr>
          <p:cNvSpPr txBox="1"/>
          <p:nvPr/>
        </p:nvSpPr>
        <p:spPr>
          <a:xfrm>
            <a:off x="8475023" y="1674082"/>
            <a:ext cx="65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zh-CN" altLang="en-US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3805895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7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3BC07B-8748-4D0E-B471-2266B2184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31" y="1310432"/>
            <a:ext cx="5379436" cy="476627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A1D633E-9F1E-4DD7-930D-605FDE38D19A}"/>
              </a:ext>
            </a:extLst>
          </p:cNvPr>
          <p:cNvGrpSpPr/>
          <p:nvPr/>
        </p:nvGrpSpPr>
        <p:grpSpPr>
          <a:xfrm>
            <a:off x="914721" y="1841349"/>
            <a:ext cx="4735149" cy="1427649"/>
            <a:chOff x="1058291" y="2087136"/>
            <a:chExt cx="2648586" cy="1427649"/>
          </a:xfrm>
        </p:grpSpPr>
        <p:sp>
          <p:nvSpPr>
            <p:cNvPr id="6" name="TextBox 131">
              <a:extLst>
                <a:ext uri="{FF2B5EF4-FFF2-40B4-BE49-F238E27FC236}">
                  <a16:creationId xmlns:a16="http://schemas.microsoft.com/office/drawing/2014/main" id="{9DA63A47-E8A7-4785-933D-33201D571548}"/>
                </a:ext>
              </a:extLst>
            </p:cNvPr>
            <p:cNvSpPr txBox="1"/>
            <p:nvPr/>
          </p:nvSpPr>
          <p:spPr>
            <a:xfrm>
              <a:off x="1058291" y="2087136"/>
              <a:ext cx="2648583" cy="4001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10EB118-E3A8-4F7A-8073-390E8F413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D025506-8A46-4E5D-9653-D9E898F6E940}"/>
              </a:ext>
            </a:extLst>
          </p:cNvPr>
          <p:cNvGrpSpPr/>
          <p:nvPr/>
        </p:nvGrpSpPr>
        <p:grpSpPr>
          <a:xfrm>
            <a:off x="880072" y="4086838"/>
            <a:ext cx="4735149" cy="1427649"/>
            <a:chOff x="1058291" y="2087136"/>
            <a:chExt cx="2648586" cy="1427649"/>
          </a:xfrm>
        </p:grpSpPr>
        <p:sp>
          <p:nvSpPr>
            <p:cNvPr id="9" name="TextBox 131">
              <a:extLst>
                <a:ext uri="{FF2B5EF4-FFF2-40B4-BE49-F238E27FC236}">
                  <a16:creationId xmlns:a16="http://schemas.microsoft.com/office/drawing/2014/main" id="{A4F69AB5-447E-418A-B044-D902DAE6C1C1}"/>
                </a:ext>
              </a:extLst>
            </p:cNvPr>
            <p:cNvSpPr txBox="1"/>
            <p:nvPr/>
          </p:nvSpPr>
          <p:spPr>
            <a:xfrm>
              <a:off x="1058291" y="2087136"/>
              <a:ext cx="2648583" cy="4001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C394FA3D-7E8B-4F02-BB87-509B2092F4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AAFD8DC-1E82-443A-8C6E-FBBE97B53DA5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B568035-76B0-4094-8A9B-4207FAEF1FFC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1DB1D88-D4F3-404B-BEE4-22B38ECE7D0F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031954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7DB419-7591-4707-9AD6-61777C120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78" y="1045274"/>
            <a:ext cx="5710177" cy="61874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938BD4-CFDB-49D0-A57F-AEA851380F61}"/>
              </a:ext>
            </a:extLst>
          </p:cNvPr>
          <p:cNvSpPr txBox="1"/>
          <p:nvPr/>
        </p:nvSpPr>
        <p:spPr>
          <a:xfrm>
            <a:off x="1095736" y="2539718"/>
            <a:ext cx="422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Part 1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ABE434-1D6C-4ED9-8AC5-D74F809DEFCF}"/>
              </a:ext>
            </a:extLst>
          </p:cNvPr>
          <p:cNvSpPr txBox="1"/>
          <p:nvPr/>
        </p:nvSpPr>
        <p:spPr>
          <a:xfrm>
            <a:off x="1095736" y="3431078"/>
            <a:ext cx="422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Part 2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910A01-07B3-4D09-8E58-A03418CF6B5C}"/>
              </a:ext>
            </a:extLst>
          </p:cNvPr>
          <p:cNvSpPr txBox="1"/>
          <p:nvPr/>
        </p:nvSpPr>
        <p:spPr>
          <a:xfrm>
            <a:off x="1101013" y="4322438"/>
            <a:ext cx="422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Part 3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B90363-49F2-4DCB-AA18-A2EA448A361E}"/>
              </a:ext>
            </a:extLst>
          </p:cNvPr>
          <p:cNvSpPr txBox="1"/>
          <p:nvPr/>
        </p:nvSpPr>
        <p:spPr>
          <a:xfrm>
            <a:off x="1101013" y="5213798"/>
            <a:ext cx="4226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Part 4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8AB8F2-6E60-4173-A61B-B750D8A3F1EA}"/>
              </a:ext>
            </a:extLst>
          </p:cNvPr>
          <p:cNvSpPr txBox="1"/>
          <p:nvPr/>
        </p:nvSpPr>
        <p:spPr>
          <a:xfrm>
            <a:off x="841932" y="1201487"/>
            <a:ext cx="4226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目录</a:t>
            </a:r>
            <a:r>
              <a:rPr lang="zh-CN" altLang="en-US" sz="2800" b="1" dirty="0">
                <a:solidFill>
                  <a:srgbClr val="44B9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   </a:t>
            </a:r>
            <a:r>
              <a:rPr lang="en-US" altLang="zh-CN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CONTENTS</a:t>
            </a:r>
            <a:endParaRPr lang="zh-CN" alt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30000" endPos="27000" dist="25400" dir="5400000" sy="-10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CABEAE-0C51-4A40-8065-C03BE31583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50" t="14157" b="67119"/>
          <a:stretch/>
        </p:blipFill>
        <p:spPr>
          <a:xfrm>
            <a:off x="435141" y="1316127"/>
            <a:ext cx="2773680" cy="12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26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fracture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57">
            <a:extLst>
              <a:ext uri="{FF2B5EF4-FFF2-40B4-BE49-F238E27FC236}">
                <a16:creationId xmlns:a16="http://schemas.microsoft.com/office/drawing/2014/main" id="{8B722126-0073-4626-B695-BA606294C722}"/>
              </a:ext>
            </a:extLst>
          </p:cNvPr>
          <p:cNvSpPr>
            <a:spLocks/>
          </p:cNvSpPr>
          <p:nvPr/>
        </p:nvSpPr>
        <p:spPr bwMode="auto">
          <a:xfrm>
            <a:off x="822960" y="1604800"/>
            <a:ext cx="3032760" cy="2936719"/>
          </a:xfrm>
          <a:custGeom>
            <a:avLst/>
            <a:gdLst>
              <a:gd name="connsiteX0" fmla="*/ 846178 w 2542429"/>
              <a:gd name="connsiteY0" fmla="*/ 680 h 2343028"/>
              <a:gd name="connsiteX1" fmla="*/ 1576627 w 2542429"/>
              <a:gd name="connsiteY1" fmla="*/ 203148 h 2343028"/>
              <a:gd name="connsiteX2" fmla="*/ 2282560 w 2542429"/>
              <a:gd name="connsiteY2" fmla="*/ 712500 h 2343028"/>
              <a:gd name="connsiteX3" fmla="*/ 2542429 w 2542429"/>
              <a:gd name="connsiteY3" fmla="*/ 1161320 h 2343028"/>
              <a:gd name="connsiteX4" fmla="*/ 2275862 w 2542429"/>
              <a:gd name="connsiteY4" fmla="*/ 1744491 h 2343028"/>
              <a:gd name="connsiteX5" fmla="*/ 1577967 w 2542429"/>
              <a:gd name="connsiteY5" fmla="*/ 2215456 h 2343028"/>
              <a:gd name="connsiteX6" fmla="*/ 924845 w 2542429"/>
              <a:gd name="connsiteY6" fmla="*/ 2342702 h 2343028"/>
              <a:gd name="connsiteX7" fmla="*/ 431328 w 2542429"/>
              <a:gd name="connsiteY7" fmla="*/ 2206597 h 2343028"/>
              <a:gd name="connsiteX8" fmla="*/ 0 w 2542429"/>
              <a:gd name="connsiteY8" fmla="*/ 1161320 h 2343028"/>
              <a:gd name="connsiteX9" fmla="*/ 415255 w 2542429"/>
              <a:gd name="connsiteY9" fmla="*/ 92419 h 2343028"/>
              <a:gd name="connsiteX10" fmla="*/ 846178 w 2542429"/>
              <a:gd name="connsiteY10" fmla="*/ 680 h 2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2429" h="2343028">
                <a:moveTo>
                  <a:pt x="846178" y="680"/>
                </a:moveTo>
                <a:cubicBezTo>
                  <a:pt x="1101827" y="9489"/>
                  <a:pt x="1369838" y="102570"/>
                  <a:pt x="1576627" y="203148"/>
                </a:cubicBezTo>
                <a:cubicBezTo>
                  <a:pt x="1827120" y="327164"/>
                  <a:pt x="2082970" y="502854"/>
                  <a:pt x="2282560" y="712500"/>
                </a:cubicBezTo>
                <a:cubicBezTo>
                  <a:pt x="2372309" y="806989"/>
                  <a:pt x="2542429" y="1013682"/>
                  <a:pt x="2542429" y="1161320"/>
                </a:cubicBezTo>
                <a:cubicBezTo>
                  <a:pt x="2542429" y="1384254"/>
                  <a:pt x="2413834" y="1592423"/>
                  <a:pt x="2275862" y="1744491"/>
                </a:cubicBezTo>
                <a:cubicBezTo>
                  <a:pt x="2085650" y="1954136"/>
                  <a:pt x="1829799" y="2115063"/>
                  <a:pt x="1577967" y="2215456"/>
                </a:cubicBezTo>
                <a:cubicBezTo>
                  <a:pt x="1382061" y="2293519"/>
                  <a:pt x="1150129" y="2347759"/>
                  <a:pt x="924845" y="2342702"/>
                </a:cubicBezTo>
                <a:cubicBezTo>
                  <a:pt x="749625" y="2338768"/>
                  <a:pt x="578426" y="2298964"/>
                  <a:pt x="431328" y="2206597"/>
                </a:cubicBezTo>
                <a:cubicBezTo>
                  <a:pt x="91088" y="1992522"/>
                  <a:pt x="0" y="1564372"/>
                  <a:pt x="0" y="1161320"/>
                </a:cubicBezTo>
                <a:cubicBezTo>
                  <a:pt x="0" y="774508"/>
                  <a:pt x="68316" y="287302"/>
                  <a:pt x="415255" y="92419"/>
                </a:cubicBezTo>
                <a:cubicBezTo>
                  <a:pt x="543850" y="20446"/>
                  <a:pt x="692789" y="-4606"/>
                  <a:pt x="846178" y="680"/>
                </a:cubicBezTo>
                <a:close/>
              </a:path>
            </a:pathLst>
          </a:custGeom>
          <a:solidFill>
            <a:srgbClr val="1A1334">
              <a:alpha val="49020"/>
            </a:srgbClr>
          </a:solidFill>
          <a:ln w="38100">
            <a:solidFill>
              <a:schemeClr val="accent4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hangingPunct="0"/>
            <a:endParaRPr lang="en-US" sz="2133" b="1" kern="0" dirty="0">
              <a:solidFill>
                <a:srgbClr val="656D78"/>
              </a:solidFill>
              <a:latin typeface="Raleway" panose="020B0503030101060003" pitchFamily="34" charset="0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019EB-B729-40D6-B2F1-F1731620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559" y="968891"/>
            <a:ext cx="6662767" cy="59348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7A4E34-EEB0-48F5-AA9F-5897DC81E1E3}"/>
              </a:ext>
            </a:extLst>
          </p:cNvPr>
          <p:cNvSpPr txBox="1"/>
          <p:nvPr/>
        </p:nvSpPr>
        <p:spPr>
          <a:xfrm>
            <a:off x="1167885" y="2151091"/>
            <a:ext cx="4729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Part 4 </a:t>
            </a:r>
          </a:p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</p:spTree>
    <p:extLst>
      <p:ext uri="{BB962C8B-B14F-4D97-AF65-F5344CB8AC3E}">
        <p14:creationId xmlns:p14="http://schemas.microsoft.com/office/powerpoint/2010/main" val="422694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2000">
        <p14:warp dir="in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281545C-3EE9-4AD9-B9A9-FA2E5C77273F}"/>
              </a:ext>
            </a:extLst>
          </p:cNvPr>
          <p:cNvSpPr/>
          <p:nvPr/>
        </p:nvSpPr>
        <p:spPr>
          <a:xfrm>
            <a:off x="15633" y="3755769"/>
            <a:ext cx="12192000" cy="6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6" name="组 6">
            <a:extLst>
              <a:ext uri="{FF2B5EF4-FFF2-40B4-BE49-F238E27FC236}">
                <a16:creationId xmlns:a16="http://schemas.microsoft.com/office/drawing/2014/main" id="{BE592408-C9E0-46CC-AC79-90A332EBB43D}"/>
              </a:ext>
            </a:extLst>
          </p:cNvPr>
          <p:cNvGrpSpPr/>
          <p:nvPr/>
        </p:nvGrpSpPr>
        <p:grpSpPr>
          <a:xfrm>
            <a:off x="919303" y="1487686"/>
            <a:ext cx="2604580" cy="2378920"/>
            <a:chOff x="919303" y="1335286"/>
            <a:chExt cx="2604580" cy="237892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81A3F0E-FAB8-4275-AE66-9BF816114BD1}"/>
                </a:ext>
              </a:extLst>
            </p:cNvPr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8" name="组 3">
              <a:extLst>
                <a:ext uri="{FF2B5EF4-FFF2-40B4-BE49-F238E27FC236}">
                  <a16:creationId xmlns:a16="http://schemas.microsoft.com/office/drawing/2014/main" id="{121E941D-4BE6-47E8-86BC-FA7D8A56231B}"/>
                </a:ext>
              </a:extLst>
            </p:cNvPr>
            <p:cNvGrpSpPr/>
            <p:nvPr/>
          </p:nvGrpSpPr>
          <p:grpSpPr>
            <a:xfrm>
              <a:off x="919303" y="1335286"/>
              <a:ext cx="2604580" cy="1815145"/>
              <a:chOff x="919303" y="1335286"/>
              <a:chExt cx="2604580" cy="1815145"/>
            </a:xfrm>
          </p:grpSpPr>
          <p:sp>
            <p:nvSpPr>
              <p:cNvPr id="10" name="任意形状 37">
                <a:extLst>
                  <a:ext uri="{FF2B5EF4-FFF2-40B4-BE49-F238E27FC236}">
                    <a16:creationId xmlns:a16="http://schemas.microsoft.com/office/drawing/2014/main" id="{F2C5D80E-E0C3-41E0-B6D7-C5E4A6BD701C}"/>
                  </a:ext>
                </a:extLst>
              </p:cNvPr>
              <p:cNvSpPr/>
              <p:nvPr/>
            </p:nvSpPr>
            <p:spPr>
              <a:xfrm flipV="1">
                <a:off x="919303" y="1335286"/>
                <a:ext cx="2604580" cy="1815145"/>
              </a:xfrm>
              <a:custGeom>
                <a:avLst/>
                <a:gdLst>
                  <a:gd name="connsiteX0" fmla="*/ 0 w 1953435"/>
                  <a:gd name="connsiteY0" fmla="*/ 1361359 h 1361359"/>
                  <a:gd name="connsiteX1" fmla="*/ 1953435 w 1953435"/>
                  <a:gd name="connsiteY1" fmla="*/ 1361359 h 1361359"/>
                  <a:gd name="connsiteX2" fmla="*/ 1953435 w 1953435"/>
                  <a:gd name="connsiteY2" fmla="*/ 145918 h 1361359"/>
                  <a:gd name="connsiteX3" fmla="*/ 472409 w 1953435"/>
                  <a:gd name="connsiteY3" fmla="*/ 145918 h 1361359"/>
                  <a:gd name="connsiteX4" fmla="*/ 376106 w 1953435"/>
                  <a:gd name="connsiteY4" fmla="*/ 0 h 1361359"/>
                  <a:gd name="connsiteX5" fmla="*/ 279802 w 1953435"/>
                  <a:gd name="connsiteY5" fmla="*/ 145918 h 1361359"/>
                  <a:gd name="connsiteX6" fmla="*/ 0 w 1953435"/>
                  <a:gd name="connsiteY6" fmla="*/ 145918 h 136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3435" h="1361359">
                    <a:moveTo>
                      <a:pt x="0" y="1361359"/>
                    </a:moveTo>
                    <a:lnTo>
                      <a:pt x="1953435" y="1361359"/>
                    </a:lnTo>
                    <a:lnTo>
                      <a:pt x="1953435" y="145918"/>
                    </a:lnTo>
                    <a:lnTo>
                      <a:pt x="472409" y="145918"/>
                    </a:lnTo>
                    <a:lnTo>
                      <a:pt x="376106" y="0"/>
                    </a:lnTo>
                    <a:lnTo>
                      <a:pt x="279802" y="145918"/>
                    </a:lnTo>
                    <a:lnTo>
                      <a:pt x="0" y="14591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文本框 8">
                <a:extLst>
                  <a:ext uri="{FF2B5EF4-FFF2-40B4-BE49-F238E27FC236}">
                    <a16:creationId xmlns:a16="http://schemas.microsoft.com/office/drawing/2014/main" id="{EDE7B5AC-A5B7-423D-8B83-0E46C25C04A5}"/>
                  </a:ext>
                </a:extLst>
              </p:cNvPr>
              <p:cNvSpPr txBox="1"/>
              <p:nvPr/>
            </p:nvSpPr>
            <p:spPr>
              <a:xfrm>
                <a:off x="1031383" y="1829147"/>
                <a:ext cx="2408275" cy="78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双击输入替换内容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58pic.com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双击输入替换内容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58pic.com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双击输入替换内容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58pic</a:t>
                </a:r>
                <a:endParaRPr lang="zh-CN" altLang="en-US" sz="1333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40645CC-4DB8-4BC4-B93E-731BCA525775}"/>
                  </a:ext>
                </a:extLst>
              </p:cNvPr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0536950A-1873-4B86-B112-F9BDF8712923}"/>
                </a:ext>
              </a:extLst>
            </p:cNvPr>
            <p:cNvCxnSpPr>
              <a:stCxn id="10" idx="4"/>
              <a:endCxn id="7" idx="0"/>
            </p:cNvCxnSpPr>
            <p:nvPr/>
          </p:nvCxnSpPr>
          <p:spPr>
            <a:xfrm>
              <a:off x="1420778" y="3150431"/>
              <a:ext cx="1" cy="342101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 7">
            <a:extLst>
              <a:ext uri="{FF2B5EF4-FFF2-40B4-BE49-F238E27FC236}">
                <a16:creationId xmlns:a16="http://schemas.microsoft.com/office/drawing/2014/main" id="{02D00796-6673-4042-A53F-911BD06BC59A}"/>
              </a:ext>
            </a:extLst>
          </p:cNvPr>
          <p:cNvGrpSpPr/>
          <p:nvPr/>
        </p:nvGrpSpPr>
        <p:grpSpPr>
          <a:xfrm>
            <a:off x="3483128" y="3644933"/>
            <a:ext cx="2604580" cy="2386340"/>
            <a:chOff x="3483128" y="3492533"/>
            <a:chExt cx="2604580" cy="2386340"/>
          </a:xfrm>
          <a:solidFill>
            <a:schemeClr val="accent5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E8F7F3F-D23A-4DA4-9576-D8B4ECDB3314}"/>
                </a:ext>
              </a:extLst>
            </p:cNvPr>
            <p:cNvSpPr/>
            <p:nvPr/>
          </p:nvSpPr>
          <p:spPr>
            <a:xfrm>
              <a:off x="3869698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5" name="任意形状 40">
              <a:extLst>
                <a:ext uri="{FF2B5EF4-FFF2-40B4-BE49-F238E27FC236}">
                  <a16:creationId xmlns:a16="http://schemas.microsoft.com/office/drawing/2014/main" id="{9870E4FC-932A-4A99-BA8D-6967F0A54C23}"/>
                </a:ext>
              </a:extLst>
            </p:cNvPr>
            <p:cNvSpPr/>
            <p:nvPr/>
          </p:nvSpPr>
          <p:spPr>
            <a:xfrm>
              <a:off x="3483128" y="4063728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12240E91-E8DC-485C-9EF6-B6D947BC312A}"/>
                </a:ext>
              </a:extLst>
            </p:cNvPr>
            <p:cNvSpPr txBox="1"/>
            <p:nvPr/>
          </p:nvSpPr>
          <p:spPr>
            <a:xfrm>
              <a:off x="3570189" y="4862573"/>
              <a:ext cx="2517519" cy="90524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双击输入替换内容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双击输入替换内容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双击输入替换内容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58pic</a:t>
              </a:r>
              <a:endPara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6825CF6-7CC0-4BFF-AD63-C2419D8A718C}"/>
                </a:ext>
              </a:extLst>
            </p:cNvPr>
            <p:cNvSpPr/>
            <p:nvPr/>
          </p:nvSpPr>
          <p:spPr>
            <a:xfrm>
              <a:off x="3570188" y="4500923"/>
              <a:ext cx="2095445" cy="37965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点击此处添加标题</a:t>
              </a:r>
            </a:p>
          </p:txBody>
        </p:sp>
        <p:cxnSp>
          <p:nvCxnSpPr>
            <p:cNvPr id="18" name="直线连接符 74">
              <a:extLst>
                <a:ext uri="{FF2B5EF4-FFF2-40B4-BE49-F238E27FC236}">
                  <a16:creationId xmlns:a16="http://schemas.microsoft.com/office/drawing/2014/main" id="{61612487-D8FD-47C4-AB52-3152F470B0F4}"/>
                </a:ext>
              </a:extLst>
            </p:cNvPr>
            <p:cNvCxnSpPr>
              <a:stCxn id="14" idx="4"/>
              <a:endCxn id="15" idx="4"/>
            </p:cNvCxnSpPr>
            <p:nvPr/>
          </p:nvCxnSpPr>
          <p:spPr>
            <a:xfrm>
              <a:off x="3980535" y="3714206"/>
              <a:ext cx="4068" cy="349521"/>
            </a:xfrm>
            <a:prstGeom prst="line">
              <a:avLst/>
            </a:prstGeom>
            <a:grpFill/>
            <a:ln w="190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 5">
            <a:extLst>
              <a:ext uri="{FF2B5EF4-FFF2-40B4-BE49-F238E27FC236}">
                <a16:creationId xmlns:a16="http://schemas.microsoft.com/office/drawing/2014/main" id="{10407709-BE16-41AA-AC49-9619379FC23E}"/>
              </a:ext>
            </a:extLst>
          </p:cNvPr>
          <p:cNvGrpSpPr/>
          <p:nvPr/>
        </p:nvGrpSpPr>
        <p:grpSpPr>
          <a:xfrm>
            <a:off x="6033171" y="1487686"/>
            <a:ext cx="2665815" cy="2378920"/>
            <a:chOff x="6033171" y="1335286"/>
            <a:chExt cx="2665815" cy="237892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2B0367E-B56D-48CF-B64E-66AF170CB9FC}"/>
                </a:ext>
              </a:extLst>
            </p:cNvPr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1" name="组 4">
              <a:extLst>
                <a:ext uri="{FF2B5EF4-FFF2-40B4-BE49-F238E27FC236}">
                  <a16:creationId xmlns:a16="http://schemas.microsoft.com/office/drawing/2014/main" id="{089C43CA-1802-4F46-AC0D-1C48EFE4C324}"/>
                </a:ext>
              </a:extLst>
            </p:cNvPr>
            <p:cNvGrpSpPr/>
            <p:nvPr/>
          </p:nvGrpSpPr>
          <p:grpSpPr>
            <a:xfrm>
              <a:off x="6033171" y="1335286"/>
              <a:ext cx="2665815" cy="1815145"/>
              <a:chOff x="6033171" y="1335286"/>
              <a:chExt cx="2665815" cy="1815145"/>
            </a:xfrm>
          </p:grpSpPr>
          <p:sp>
            <p:nvSpPr>
              <p:cNvPr id="23" name="任意形状 39">
                <a:extLst>
                  <a:ext uri="{FF2B5EF4-FFF2-40B4-BE49-F238E27FC236}">
                    <a16:creationId xmlns:a16="http://schemas.microsoft.com/office/drawing/2014/main" id="{4F372CDF-5801-4A29-B629-E0FFF646DA95}"/>
                  </a:ext>
                </a:extLst>
              </p:cNvPr>
              <p:cNvSpPr/>
              <p:nvPr/>
            </p:nvSpPr>
            <p:spPr>
              <a:xfrm flipV="1">
                <a:off x="6033171" y="1335286"/>
                <a:ext cx="2604580" cy="1815145"/>
              </a:xfrm>
              <a:custGeom>
                <a:avLst/>
                <a:gdLst>
                  <a:gd name="connsiteX0" fmla="*/ 0 w 1953435"/>
                  <a:gd name="connsiteY0" fmla="*/ 1361359 h 1361359"/>
                  <a:gd name="connsiteX1" fmla="*/ 1953435 w 1953435"/>
                  <a:gd name="connsiteY1" fmla="*/ 1361359 h 1361359"/>
                  <a:gd name="connsiteX2" fmla="*/ 1953435 w 1953435"/>
                  <a:gd name="connsiteY2" fmla="*/ 145918 h 1361359"/>
                  <a:gd name="connsiteX3" fmla="*/ 472409 w 1953435"/>
                  <a:gd name="connsiteY3" fmla="*/ 145918 h 1361359"/>
                  <a:gd name="connsiteX4" fmla="*/ 376106 w 1953435"/>
                  <a:gd name="connsiteY4" fmla="*/ 0 h 1361359"/>
                  <a:gd name="connsiteX5" fmla="*/ 279802 w 1953435"/>
                  <a:gd name="connsiteY5" fmla="*/ 145918 h 1361359"/>
                  <a:gd name="connsiteX6" fmla="*/ 0 w 1953435"/>
                  <a:gd name="connsiteY6" fmla="*/ 145918 h 136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3435" h="1361359">
                    <a:moveTo>
                      <a:pt x="0" y="1361359"/>
                    </a:moveTo>
                    <a:lnTo>
                      <a:pt x="1953435" y="1361359"/>
                    </a:lnTo>
                    <a:lnTo>
                      <a:pt x="1953435" y="145918"/>
                    </a:lnTo>
                    <a:lnTo>
                      <a:pt x="472409" y="145918"/>
                    </a:lnTo>
                    <a:lnTo>
                      <a:pt x="376106" y="0"/>
                    </a:lnTo>
                    <a:lnTo>
                      <a:pt x="279802" y="145918"/>
                    </a:lnTo>
                    <a:lnTo>
                      <a:pt x="0" y="14591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文本框 8">
                <a:extLst>
                  <a:ext uri="{FF2B5EF4-FFF2-40B4-BE49-F238E27FC236}">
                    <a16:creationId xmlns:a16="http://schemas.microsoft.com/office/drawing/2014/main" id="{239817E4-14A6-4D91-A3B4-9D64332B4605}"/>
                  </a:ext>
                </a:extLst>
              </p:cNvPr>
              <p:cNvSpPr txBox="1"/>
              <p:nvPr/>
            </p:nvSpPr>
            <p:spPr>
              <a:xfrm>
                <a:off x="6100051" y="1829147"/>
                <a:ext cx="2598935" cy="905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+mn-ea"/>
                  </a:rPr>
                  <a:t>双击输入替换内容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+mn-ea"/>
                  </a:rPr>
                  <a:t>58pic.com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+mn-ea"/>
                  </a:rPr>
                  <a:t>双击输入替换内容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+mn-ea"/>
                  </a:rPr>
                  <a:t>58pic.com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+mn-ea"/>
                  </a:rPr>
                  <a:t>双击输入替换内容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+mn-ea"/>
                  </a:rPr>
                  <a:t>58pic</a:t>
                </a:r>
                <a:endParaRPr lang="zh-CN" altLang="en-US" sz="1600" dirty="0">
                  <a:solidFill>
                    <a:schemeClr val="bg1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00BCCFE-DC08-4A80-BEC3-F31F433C7DFB}"/>
                  </a:ext>
                </a:extLst>
              </p:cNvPr>
              <p:cNvSpPr/>
              <p:nvPr/>
            </p:nvSpPr>
            <p:spPr>
              <a:xfrm>
                <a:off x="6100051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  <p:cxnSp>
          <p:nvCxnSpPr>
            <p:cNvPr id="22" name="直线连接符 75">
              <a:extLst>
                <a:ext uri="{FF2B5EF4-FFF2-40B4-BE49-F238E27FC236}">
                  <a16:creationId xmlns:a16="http://schemas.microsoft.com/office/drawing/2014/main" id="{BBD9055E-4DB9-46F8-9689-356E4993CCDD}"/>
                </a:ext>
              </a:extLst>
            </p:cNvPr>
            <p:cNvCxnSpPr>
              <a:stCxn id="23" idx="4"/>
              <a:endCxn id="20" idx="0"/>
            </p:cNvCxnSpPr>
            <p:nvPr/>
          </p:nvCxnSpPr>
          <p:spPr>
            <a:xfrm>
              <a:off x="6534645" y="3150431"/>
              <a:ext cx="5645" cy="342101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 9">
            <a:extLst>
              <a:ext uri="{FF2B5EF4-FFF2-40B4-BE49-F238E27FC236}">
                <a16:creationId xmlns:a16="http://schemas.microsoft.com/office/drawing/2014/main" id="{534B16D6-3A24-4283-AA71-97570F4B5225}"/>
              </a:ext>
            </a:extLst>
          </p:cNvPr>
          <p:cNvGrpSpPr/>
          <p:nvPr/>
        </p:nvGrpSpPr>
        <p:grpSpPr>
          <a:xfrm>
            <a:off x="8603883" y="3644933"/>
            <a:ext cx="2710252" cy="2433114"/>
            <a:chOff x="8603883" y="3492533"/>
            <a:chExt cx="2710252" cy="2433114"/>
          </a:xfrm>
          <a:solidFill>
            <a:schemeClr val="accent6"/>
          </a:solidFill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E83B536-F3D7-46E2-98C4-0157A02C4576}"/>
                </a:ext>
              </a:extLst>
            </p:cNvPr>
            <p:cNvSpPr/>
            <p:nvPr/>
          </p:nvSpPr>
          <p:spPr>
            <a:xfrm>
              <a:off x="8989210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8" name="任意形状 44">
              <a:extLst>
                <a:ext uri="{FF2B5EF4-FFF2-40B4-BE49-F238E27FC236}">
                  <a16:creationId xmlns:a16="http://schemas.microsoft.com/office/drawing/2014/main" id="{C5C577BC-3C1E-4BF0-B2CC-A660BCD3222C}"/>
                </a:ext>
              </a:extLst>
            </p:cNvPr>
            <p:cNvSpPr/>
            <p:nvPr/>
          </p:nvSpPr>
          <p:spPr>
            <a:xfrm>
              <a:off x="8603883" y="4110502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9" name="文本框 8">
              <a:extLst>
                <a:ext uri="{FF2B5EF4-FFF2-40B4-BE49-F238E27FC236}">
                  <a16:creationId xmlns:a16="http://schemas.microsoft.com/office/drawing/2014/main" id="{3DA64F86-F797-4EC4-9DF0-CB108BC24DFE}"/>
                </a:ext>
              </a:extLst>
            </p:cNvPr>
            <p:cNvSpPr txBox="1"/>
            <p:nvPr/>
          </p:nvSpPr>
          <p:spPr>
            <a:xfrm>
              <a:off x="8709555" y="4862573"/>
              <a:ext cx="2604580" cy="90524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双击输入替换内容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双击输入替换内容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双击输入替换内容</a:t>
              </a: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58pic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。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8804CC8-7F49-45AA-8980-9EECE5F4A04E}"/>
                </a:ext>
              </a:extLst>
            </p:cNvPr>
            <p:cNvSpPr/>
            <p:nvPr/>
          </p:nvSpPr>
          <p:spPr>
            <a:xfrm>
              <a:off x="8709555" y="4500923"/>
              <a:ext cx="2095445" cy="37965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点击此处添加标题</a:t>
              </a:r>
            </a:p>
          </p:txBody>
        </p:sp>
        <p:cxnSp>
          <p:nvCxnSpPr>
            <p:cNvPr id="31" name="直线连接符 76">
              <a:extLst>
                <a:ext uri="{FF2B5EF4-FFF2-40B4-BE49-F238E27FC236}">
                  <a16:creationId xmlns:a16="http://schemas.microsoft.com/office/drawing/2014/main" id="{46950D2A-6AD7-4284-B353-7C34455A815D}"/>
                </a:ext>
              </a:extLst>
            </p:cNvPr>
            <p:cNvCxnSpPr>
              <a:stCxn id="28" idx="4"/>
              <a:endCxn id="27" idx="4"/>
            </p:cNvCxnSpPr>
            <p:nvPr/>
          </p:nvCxnSpPr>
          <p:spPr>
            <a:xfrm flipH="1" flipV="1">
              <a:off x="9100047" y="3714205"/>
              <a:ext cx="5311" cy="396296"/>
            </a:xfrm>
            <a:prstGeom prst="line">
              <a:avLst/>
            </a:prstGeom>
            <a:grpFill/>
            <a:ln w="190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0CB0D234-04E4-48CE-B612-0B9438FDB8CF}"/>
              </a:ext>
            </a:extLst>
          </p:cNvPr>
          <p:cNvSpPr/>
          <p:nvPr/>
        </p:nvSpPr>
        <p:spPr>
          <a:xfrm>
            <a:off x="1611468" y="3289981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b="1" dirty="0">
                <a:solidFill>
                  <a:schemeClr val="bg1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226647-23D7-4BF2-B564-15FEBB87369A}"/>
              </a:ext>
            </a:extLst>
          </p:cNvPr>
          <p:cNvSpPr/>
          <p:nvPr/>
        </p:nvSpPr>
        <p:spPr>
          <a:xfrm>
            <a:off x="4165581" y="3289981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b="1" dirty="0">
                <a:solidFill>
                  <a:schemeClr val="bg1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C54E65C-5C3A-4EDF-A036-E85EF61FFE8A}"/>
              </a:ext>
            </a:extLst>
          </p:cNvPr>
          <p:cNvSpPr/>
          <p:nvPr/>
        </p:nvSpPr>
        <p:spPr>
          <a:xfrm>
            <a:off x="6756319" y="3285385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b="1" dirty="0">
                <a:solidFill>
                  <a:schemeClr val="bg1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E53C9B-4E64-4F68-9389-51E4FA20AB12}"/>
              </a:ext>
            </a:extLst>
          </p:cNvPr>
          <p:cNvSpPr/>
          <p:nvPr/>
        </p:nvSpPr>
        <p:spPr>
          <a:xfrm>
            <a:off x="9265399" y="3315392"/>
            <a:ext cx="2095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b="1" dirty="0">
                <a:solidFill>
                  <a:schemeClr val="bg1"/>
                </a:solidFill>
                <a:latin typeface="Century Gothic"/>
                <a:ea typeface="微软雅黑" charset="0"/>
              </a:rPr>
              <a:t>点击此处添加标题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75D1DA0-F25B-4E64-ABDB-625D040CE307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C31FD919-47C2-4E48-900E-655C11DB318A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92CA7365-D100-4DED-B38F-09C933B6F33A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75645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B9D58354-D484-4D71-BA4E-E9B76919AF06}"/>
              </a:ext>
            </a:extLst>
          </p:cNvPr>
          <p:cNvSpPr/>
          <p:nvPr/>
        </p:nvSpPr>
        <p:spPr>
          <a:xfrm>
            <a:off x="2694253" y="1870688"/>
            <a:ext cx="3697941" cy="369794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602071B-B827-496B-89A3-D673D267B2F9}"/>
              </a:ext>
            </a:extLst>
          </p:cNvPr>
          <p:cNvSpPr/>
          <p:nvPr/>
        </p:nvSpPr>
        <p:spPr>
          <a:xfrm>
            <a:off x="5625712" y="1870688"/>
            <a:ext cx="3697941" cy="3697941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129">
            <a:extLst>
              <a:ext uri="{FF2B5EF4-FFF2-40B4-BE49-F238E27FC236}">
                <a16:creationId xmlns:a16="http://schemas.microsoft.com/office/drawing/2014/main" id="{CFEF3EC1-7D32-42D6-A497-F50983A9E9BB}"/>
              </a:ext>
            </a:extLst>
          </p:cNvPr>
          <p:cNvSpPr>
            <a:spLocks noEditPoints="1"/>
          </p:cNvSpPr>
          <p:nvPr/>
        </p:nvSpPr>
        <p:spPr bwMode="auto">
          <a:xfrm>
            <a:off x="5773071" y="3470421"/>
            <a:ext cx="479280" cy="479280"/>
          </a:xfrm>
          <a:custGeom>
            <a:avLst/>
            <a:gdLst/>
            <a:ahLst/>
            <a:cxnLst>
              <a:cxn ang="0">
                <a:pos x="68" y="362"/>
              </a:cxn>
              <a:cxn ang="0">
                <a:pos x="114" y="318"/>
              </a:cxn>
              <a:cxn ang="0">
                <a:pos x="158" y="272"/>
              </a:cxn>
              <a:cxn ang="0">
                <a:pos x="204" y="250"/>
              </a:cxn>
              <a:cxn ang="0">
                <a:pos x="204" y="218"/>
              </a:cxn>
              <a:cxn ang="0">
                <a:pos x="226" y="224"/>
              </a:cxn>
              <a:cxn ang="0">
                <a:pos x="248" y="226"/>
              </a:cxn>
              <a:cxn ang="0">
                <a:pos x="272" y="224"/>
              </a:cxn>
              <a:cxn ang="0">
                <a:pos x="312" y="208"/>
              </a:cxn>
              <a:cxn ang="0">
                <a:pos x="342" y="176"/>
              </a:cxn>
              <a:cxn ang="0">
                <a:pos x="360" y="136"/>
              </a:cxn>
              <a:cxn ang="0">
                <a:pos x="362" y="114"/>
              </a:cxn>
              <a:cxn ang="0">
                <a:pos x="352" y="70"/>
              </a:cxn>
              <a:cxn ang="0">
                <a:pos x="328" y="34"/>
              </a:cxn>
              <a:cxn ang="0">
                <a:pos x="292" y="10"/>
              </a:cxn>
              <a:cxn ang="0">
                <a:pos x="248" y="0"/>
              </a:cxn>
              <a:cxn ang="0">
                <a:pos x="226" y="4"/>
              </a:cxn>
              <a:cxn ang="0">
                <a:pos x="186" y="20"/>
              </a:cxn>
              <a:cxn ang="0">
                <a:pos x="156" y="50"/>
              </a:cxn>
              <a:cxn ang="0">
                <a:pos x="138" y="92"/>
              </a:cxn>
              <a:cxn ang="0">
                <a:pos x="136" y="114"/>
              </a:cxn>
              <a:cxn ang="0">
                <a:pos x="138" y="138"/>
              </a:cxn>
              <a:cxn ang="0">
                <a:pos x="114" y="158"/>
              </a:cxn>
              <a:cxn ang="0">
                <a:pos x="0" y="294"/>
              </a:cxn>
              <a:cxn ang="0">
                <a:pos x="46" y="362"/>
              </a:cxn>
              <a:cxn ang="0">
                <a:pos x="272" y="46"/>
              </a:cxn>
              <a:cxn ang="0">
                <a:pos x="288" y="50"/>
              </a:cxn>
              <a:cxn ang="0">
                <a:pos x="304" y="60"/>
              </a:cxn>
              <a:cxn ang="0">
                <a:pos x="312" y="74"/>
              </a:cxn>
              <a:cxn ang="0">
                <a:pos x="316" y="92"/>
              </a:cxn>
              <a:cxn ang="0">
                <a:pos x="316" y="100"/>
              </a:cxn>
              <a:cxn ang="0">
                <a:pos x="308" y="116"/>
              </a:cxn>
              <a:cxn ang="0">
                <a:pos x="296" y="128"/>
              </a:cxn>
              <a:cxn ang="0">
                <a:pos x="280" y="136"/>
              </a:cxn>
              <a:cxn ang="0">
                <a:pos x="272" y="136"/>
              </a:cxn>
              <a:cxn ang="0">
                <a:pos x="254" y="132"/>
              </a:cxn>
              <a:cxn ang="0">
                <a:pos x="240" y="124"/>
              </a:cxn>
              <a:cxn ang="0">
                <a:pos x="230" y="108"/>
              </a:cxn>
              <a:cxn ang="0">
                <a:pos x="226" y="92"/>
              </a:cxn>
              <a:cxn ang="0">
                <a:pos x="228" y="82"/>
              </a:cxn>
              <a:cxn ang="0">
                <a:pos x="234" y="66"/>
              </a:cxn>
              <a:cxn ang="0">
                <a:pos x="246" y="54"/>
              </a:cxn>
              <a:cxn ang="0">
                <a:pos x="262" y="46"/>
              </a:cxn>
              <a:cxn ang="0">
                <a:pos x="272" y="46"/>
              </a:cxn>
            </a:cxnLst>
            <a:rect l="0" t="0" r="r" b="b"/>
            <a:pathLst>
              <a:path w="362" h="362">
                <a:moveTo>
                  <a:pt x="46" y="362"/>
                </a:moveTo>
                <a:lnTo>
                  <a:pt x="68" y="362"/>
                </a:lnTo>
                <a:lnTo>
                  <a:pt x="68" y="318"/>
                </a:lnTo>
                <a:lnTo>
                  <a:pt x="114" y="318"/>
                </a:lnTo>
                <a:lnTo>
                  <a:pt x="114" y="272"/>
                </a:lnTo>
                <a:lnTo>
                  <a:pt x="158" y="272"/>
                </a:lnTo>
                <a:lnTo>
                  <a:pt x="158" y="250"/>
                </a:lnTo>
                <a:lnTo>
                  <a:pt x="204" y="250"/>
                </a:lnTo>
                <a:lnTo>
                  <a:pt x="204" y="226"/>
                </a:lnTo>
                <a:lnTo>
                  <a:pt x="204" y="218"/>
                </a:lnTo>
                <a:lnTo>
                  <a:pt x="204" y="218"/>
                </a:lnTo>
                <a:lnTo>
                  <a:pt x="226" y="224"/>
                </a:lnTo>
                <a:lnTo>
                  <a:pt x="236" y="226"/>
                </a:lnTo>
                <a:lnTo>
                  <a:pt x="248" y="226"/>
                </a:lnTo>
                <a:lnTo>
                  <a:pt x="248" y="226"/>
                </a:lnTo>
                <a:lnTo>
                  <a:pt x="272" y="224"/>
                </a:lnTo>
                <a:lnTo>
                  <a:pt x="292" y="218"/>
                </a:lnTo>
                <a:lnTo>
                  <a:pt x="312" y="208"/>
                </a:lnTo>
                <a:lnTo>
                  <a:pt x="328" y="194"/>
                </a:lnTo>
                <a:lnTo>
                  <a:pt x="342" y="176"/>
                </a:lnTo>
                <a:lnTo>
                  <a:pt x="352" y="158"/>
                </a:lnTo>
                <a:lnTo>
                  <a:pt x="360" y="136"/>
                </a:lnTo>
                <a:lnTo>
                  <a:pt x="362" y="114"/>
                </a:lnTo>
                <a:lnTo>
                  <a:pt x="362" y="114"/>
                </a:lnTo>
                <a:lnTo>
                  <a:pt x="360" y="92"/>
                </a:lnTo>
                <a:lnTo>
                  <a:pt x="352" y="70"/>
                </a:lnTo>
                <a:lnTo>
                  <a:pt x="342" y="50"/>
                </a:lnTo>
                <a:lnTo>
                  <a:pt x="328" y="34"/>
                </a:lnTo>
                <a:lnTo>
                  <a:pt x="312" y="20"/>
                </a:lnTo>
                <a:lnTo>
                  <a:pt x="292" y="10"/>
                </a:lnTo>
                <a:lnTo>
                  <a:pt x="272" y="4"/>
                </a:lnTo>
                <a:lnTo>
                  <a:pt x="248" y="0"/>
                </a:lnTo>
                <a:lnTo>
                  <a:pt x="248" y="0"/>
                </a:lnTo>
                <a:lnTo>
                  <a:pt x="226" y="4"/>
                </a:lnTo>
                <a:lnTo>
                  <a:pt x="204" y="10"/>
                </a:lnTo>
                <a:lnTo>
                  <a:pt x="186" y="20"/>
                </a:lnTo>
                <a:lnTo>
                  <a:pt x="168" y="34"/>
                </a:lnTo>
                <a:lnTo>
                  <a:pt x="156" y="50"/>
                </a:lnTo>
                <a:lnTo>
                  <a:pt x="144" y="70"/>
                </a:lnTo>
                <a:lnTo>
                  <a:pt x="138" y="92"/>
                </a:lnTo>
                <a:lnTo>
                  <a:pt x="136" y="114"/>
                </a:lnTo>
                <a:lnTo>
                  <a:pt x="136" y="114"/>
                </a:lnTo>
                <a:lnTo>
                  <a:pt x="136" y="126"/>
                </a:lnTo>
                <a:lnTo>
                  <a:pt x="138" y="138"/>
                </a:lnTo>
                <a:lnTo>
                  <a:pt x="146" y="158"/>
                </a:lnTo>
                <a:lnTo>
                  <a:pt x="114" y="158"/>
                </a:lnTo>
                <a:lnTo>
                  <a:pt x="114" y="204"/>
                </a:lnTo>
                <a:lnTo>
                  <a:pt x="0" y="294"/>
                </a:lnTo>
                <a:lnTo>
                  <a:pt x="0" y="362"/>
                </a:lnTo>
                <a:lnTo>
                  <a:pt x="46" y="362"/>
                </a:lnTo>
                <a:close/>
                <a:moveTo>
                  <a:pt x="272" y="46"/>
                </a:moveTo>
                <a:lnTo>
                  <a:pt x="272" y="46"/>
                </a:lnTo>
                <a:lnTo>
                  <a:pt x="280" y="46"/>
                </a:lnTo>
                <a:lnTo>
                  <a:pt x="288" y="50"/>
                </a:lnTo>
                <a:lnTo>
                  <a:pt x="296" y="54"/>
                </a:lnTo>
                <a:lnTo>
                  <a:pt x="304" y="60"/>
                </a:lnTo>
                <a:lnTo>
                  <a:pt x="308" y="66"/>
                </a:lnTo>
                <a:lnTo>
                  <a:pt x="312" y="74"/>
                </a:lnTo>
                <a:lnTo>
                  <a:pt x="316" y="82"/>
                </a:lnTo>
                <a:lnTo>
                  <a:pt x="316" y="92"/>
                </a:lnTo>
                <a:lnTo>
                  <a:pt x="316" y="92"/>
                </a:lnTo>
                <a:lnTo>
                  <a:pt x="316" y="100"/>
                </a:lnTo>
                <a:lnTo>
                  <a:pt x="312" y="108"/>
                </a:lnTo>
                <a:lnTo>
                  <a:pt x="308" y="116"/>
                </a:lnTo>
                <a:lnTo>
                  <a:pt x="304" y="124"/>
                </a:lnTo>
                <a:lnTo>
                  <a:pt x="296" y="128"/>
                </a:lnTo>
                <a:lnTo>
                  <a:pt x="288" y="132"/>
                </a:lnTo>
                <a:lnTo>
                  <a:pt x="280" y="136"/>
                </a:lnTo>
                <a:lnTo>
                  <a:pt x="272" y="136"/>
                </a:lnTo>
                <a:lnTo>
                  <a:pt x="272" y="136"/>
                </a:lnTo>
                <a:lnTo>
                  <a:pt x="262" y="136"/>
                </a:lnTo>
                <a:lnTo>
                  <a:pt x="254" y="132"/>
                </a:lnTo>
                <a:lnTo>
                  <a:pt x="246" y="128"/>
                </a:lnTo>
                <a:lnTo>
                  <a:pt x="240" y="124"/>
                </a:lnTo>
                <a:lnTo>
                  <a:pt x="234" y="116"/>
                </a:lnTo>
                <a:lnTo>
                  <a:pt x="230" y="108"/>
                </a:lnTo>
                <a:lnTo>
                  <a:pt x="228" y="100"/>
                </a:lnTo>
                <a:lnTo>
                  <a:pt x="226" y="92"/>
                </a:lnTo>
                <a:lnTo>
                  <a:pt x="226" y="92"/>
                </a:lnTo>
                <a:lnTo>
                  <a:pt x="228" y="82"/>
                </a:lnTo>
                <a:lnTo>
                  <a:pt x="230" y="74"/>
                </a:lnTo>
                <a:lnTo>
                  <a:pt x="234" y="66"/>
                </a:lnTo>
                <a:lnTo>
                  <a:pt x="240" y="60"/>
                </a:lnTo>
                <a:lnTo>
                  <a:pt x="246" y="54"/>
                </a:lnTo>
                <a:lnTo>
                  <a:pt x="254" y="50"/>
                </a:lnTo>
                <a:lnTo>
                  <a:pt x="262" y="46"/>
                </a:lnTo>
                <a:lnTo>
                  <a:pt x="272" y="46"/>
                </a:lnTo>
                <a:lnTo>
                  <a:pt x="272" y="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2D411D-6FC1-4DCF-9D9C-8721998FBDA3}"/>
              </a:ext>
            </a:extLst>
          </p:cNvPr>
          <p:cNvSpPr txBox="1"/>
          <p:nvPr/>
        </p:nvSpPr>
        <p:spPr>
          <a:xfrm>
            <a:off x="4089458" y="2285834"/>
            <a:ext cx="1221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5B5A9E-E74D-4A4E-AEBF-E43CEE455760}"/>
              </a:ext>
            </a:extLst>
          </p:cNvPr>
          <p:cNvSpPr txBox="1"/>
          <p:nvPr/>
        </p:nvSpPr>
        <p:spPr>
          <a:xfrm>
            <a:off x="7022675" y="2285834"/>
            <a:ext cx="12210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11">
            <a:extLst>
              <a:ext uri="{FF2B5EF4-FFF2-40B4-BE49-F238E27FC236}">
                <a16:creationId xmlns:a16="http://schemas.microsoft.com/office/drawing/2014/main" id="{77E563E4-4AC4-42C8-8D48-C8578B0D9486}"/>
              </a:ext>
            </a:extLst>
          </p:cNvPr>
          <p:cNvCxnSpPr/>
          <p:nvPr/>
        </p:nvCxnSpPr>
        <p:spPr>
          <a:xfrm>
            <a:off x="3657600" y="3055275"/>
            <a:ext cx="18433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2">
            <a:extLst>
              <a:ext uri="{FF2B5EF4-FFF2-40B4-BE49-F238E27FC236}">
                <a16:creationId xmlns:a16="http://schemas.microsoft.com/office/drawing/2014/main" id="{A0459B57-89DD-4736-983B-A50E2BBE5D3E}"/>
              </a:ext>
            </a:extLst>
          </p:cNvPr>
          <p:cNvCxnSpPr/>
          <p:nvPr/>
        </p:nvCxnSpPr>
        <p:spPr>
          <a:xfrm>
            <a:off x="6596567" y="3055275"/>
            <a:ext cx="184331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19C45B4-00B6-4657-914A-057A07341D8C}"/>
              </a:ext>
            </a:extLst>
          </p:cNvPr>
          <p:cNvSpPr/>
          <p:nvPr/>
        </p:nvSpPr>
        <p:spPr>
          <a:xfrm>
            <a:off x="3477047" y="3166907"/>
            <a:ext cx="2138985" cy="154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双击输入替换内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58pic.com</a:t>
            </a:r>
            <a:endParaRPr lang="zh-CN" altLang="en-US" sz="16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6AAE0C-F194-4077-AC8A-4851F16BC7AA}"/>
              </a:ext>
            </a:extLst>
          </p:cNvPr>
          <p:cNvSpPr/>
          <p:nvPr/>
        </p:nvSpPr>
        <p:spPr>
          <a:xfrm>
            <a:off x="6667380" y="3166907"/>
            <a:ext cx="2149145" cy="1541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双击输入替换内容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58pic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双击输入替换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58pic.com</a:t>
            </a:r>
            <a:endParaRPr lang="zh-CN" altLang="en-US" sz="16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2192025-2E37-4E90-92EE-8DF35C9DE7AE}"/>
              </a:ext>
            </a:extLst>
          </p:cNvPr>
          <p:cNvSpPr/>
          <p:nvPr/>
        </p:nvSpPr>
        <p:spPr>
          <a:xfrm>
            <a:off x="2278743" y="3166907"/>
            <a:ext cx="782794" cy="78279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CEAF5C1-B00F-472A-816E-6B20C8A45940}"/>
              </a:ext>
            </a:extLst>
          </p:cNvPr>
          <p:cNvSpPr/>
          <p:nvPr/>
        </p:nvSpPr>
        <p:spPr>
          <a:xfrm>
            <a:off x="1968564" y="3470421"/>
            <a:ext cx="521316" cy="521316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0E6C3C4-7732-40B7-93D6-2D63C914C154}"/>
              </a:ext>
            </a:extLst>
          </p:cNvPr>
          <p:cNvSpPr/>
          <p:nvPr/>
        </p:nvSpPr>
        <p:spPr>
          <a:xfrm>
            <a:off x="1603862" y="3454846"/>
            <a:ext cx="364115" cy="36411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DA13576-7E9E-472A-B657-1AB700B6D491}"/>
              </a:ext>
            </a:extLst>
          </p:cNvPr>
          <p:cNvSpPr/>
          <p:nvPr/>
        </p:nvSpPr>
        <p:spPr>
          <a:xfrm>
            <a:off x="9002178" y="3166907"/>
            <a:ext cx="782794" cy="782794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FEEC232-8116-4E6C-A260-27219D8B823A}"/>
              </a:ext>
            </a:extLst>
          </p:cNvPr>
          <p:cNvSpPr/>
          <p:nvPr/>
        </p:nvSpPr>
        <p:spPr>
          <a:xfrm>
            <a:off x="9471012" y="3470421"/>
            <a:ext cx="521316" cy="521316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768DD58-8097-4CDC-A8DE-EF9907098A2C}"/>
              </a:ext>
            </a:extLst>
          </p:cNvPr>
          <p:cNvSpPr/>
          <p:nvPr/>
        </p:nvSpPr>
        <p:spPr>
          <a:xfrm>
            <a:off x="10008091" y="3454846"/>
            <a:ext cx="364115" cy="364115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8DCF309-F90B-4626-8606-E4A14433CB04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972D18C-E3D5-45BC-8F6E-6353078388AD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81378AD-1103-4241-AC17-CC463E7EB140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369675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B25061-2CF0-4532-9374-6C4D07AF4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39" y="1484579"/>
            <a:ext cx="6252462" cy="42215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56C2F96-7ACF-429A-94CD-AF73C3C1CBD4}"/>
              </a:ext>
            </a:extLst>
          </p:cNvPr>
          <p:cNvSpPr txBox="1"/>
          <p:nvPr/>
        </p:nvSpPr>
        <p:spPr>
          <a:xfrm>
            <a:off x="5665113" y="2118360"/>
            <a:ext cx="861774" cy="4023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</a:rPr>
              <a:t>添加标题文字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D032A46-BE29-4848-96D7-01A467EC64DF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AC24909-F749-4B3C-87C6-265C5BD9E56E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BC90D26-656F-4E7D-9762-E4916B761EE6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EF27DA-21BB-43D1-9BF4-4E8FF841FCF8}"/>
              </a:ext>
            </a:extLst>
          </p:cNvPr>
          <p:cNvGrpSpPr/>
          <p:nvPr/>
        </p:nvGrpSpPr>
        <p:grpSpPr>
          <a:xfrm>
            <a:off x="884836" y="2510135"/>
            <a:ext cx="2537571" cy="2397145"/>
            <a:chOff x="1058291" y="2087136"/>
            <a:chExt cx="2648586" cy="2397145"/>
          </a:xfrm>
        </p:grpSpPr>
        <p:sp>
          <p:nvSpPr>
            <p:cNvPr id="8" name="TextBox 131">
              <a:extLst>
                <a:ext uri="{FF2B5EF4-FFF2-40B4-BE49-F238E27FC236}">
                  <a16:creationId xmlns:a16="http://schemas.microsoft.com/office/drawing/2014/main" id="{439FD165-FDB9-4FE3-9FDE-077BDB491BC6}"/>
                </a:ext>
              </a:extLst>
            </p:cNvPr>
            <p:cNvSpPr txBox="1"/>
            <p:nvPr/>
          </p:nvSpPr>
          <p:spPr>
            <a:xfrm>
              <a:off x="1058291" y="2087136"/>
              <a:ext cx="2648583" cy="400110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26775143-4A9A-4C1B-BCF9-48F67C2C3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1900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  <a:p>
              <a:pPr>
                <a:lnSpc>
                  <a:spcPct val="150000"/>
                </a:lnSpc>
              </a:pPr>
              <a:endParaRPr lang="en-US" altLang="zh-CN" sz="1400" dirty="0">
                <a:latin typeface="+mn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8A367C-D0B5-4FD8-85E8-1D8E052B904A}"/>
              </a:ext>
            </a:extLst>
          </p:cNvPr>
          <p:cNvGrpSpPr/>
          <p:nvPr/>
        </p:nvGrpSpPr>
        <p:grpSpPr>
          <a:xfrm>
            <a:off x="8765531" y="2510135"/>
            <a:ext cx="2537571" cy="2397145"/>
            <a:chOff x="1058291" y="2087136"/>
            <a:chExt cx="2648586" cy="2397145"/>
          </a:xfrm>
        </p:grpSpPr>
        <p:sp>
          <p:nvSpPr>
            <p:cNvPr id="11" name="TextBox 131">
              <a:extLst>
                <a:ext uri="{FF2B5EF4-FFF2-40B4-BE49-F238E27FC236}">
                  <a16:creationId xmlns:a16="http://schemas.microsoft.com/office/drawing/2014/main" id="{21B0AAF0-F3B7-4274-A23B-1D9E4A7DD695}"/>
                </a:ext>
              </a:extLst>
            </p:cNvPr>
            <p:cNvSpPr txBox="1"/>
            <p:nvPr/>
          </p:nvSpPr>
          <p:spPr>
            <a:xfrm>
              <a:off x="1058291" y="2087136"/>
              <a:ext cx="2648583" cy="400110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2E089CFC-737B-4BD2-AA8C-74E58FBE2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1900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  <a:p>
              <a:pPr algn="l">
                <a:lnSpc>
                  <a:spcPct val="150000"/>
                </a:lnSpc>
              </a:pPr>
              <a:endParaRPr lang="en-US" altLang="zh-CN" sz="1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415759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1649718-9F8B-4F99-86A6-4DD688B8F476}"/>
              </a:ext>
            </a:extLst>
          </p:cNvPr>
          <p:cNvSpPr txBox="1"/>
          <p:nvPr/>
        </p:nvSpPr>
        <p:spPr>
          <a:xfrm>
            <a:off x="4243450" y="2917885"/>
            <a:ext cx="7574302" cy="769441"/>
          </a:xfrm>
          <a:prstGeom prst="rect">
            <a:avLst/>
          </a:prstGeom>
          <a:solidFill>
            <a:srgbClr val="1A1334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YHANK    YOU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446E5C0-3F37-4105-BB9E-48BD8B9984BA}"/>
              </a:ext>
            </a:extLst>
          </p:cNvPr>
          <p:cNvGrpSpPr/>
          <p:nvPr/>
        </p:nvGrpSpPr>
        <p:grpSpPr>
          <a:xfrm>
            <a:off x="6525484" y="2458046"/>
            <a:ext cx="4985764" cy="298842"/>
            <a:chOff x="6223379" y="1982338"/>
            <a:chExt cx="4985764" cy="298842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6615DFCC-1C8E-4A71-8922-55F3A038BCC3}"/>
                </a:ext>
              </a:extLst>
            </p:cNvPr>
            <p:cNvCxnSpPr>
              <a:stCxn id="9" idx="1"/>
            </p:cNvCxnSpPr>
            <p:nvPr/>
          </p:nvCxnSpPr>
          <p:spPr>
            <a:xfrm>
              <a:off x="6223379" y="2131759"/>
              <a:ext cx="498576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02A3A53-C558-4A74-B0DF-766606C10E70}"/>
                </a:ext>
              </a:extLst>
            </p:cNvPr>
            <p:cNvSpPr/>
            <p:nvPr/>
          </p:nvSpPr>
          <p:spPr>
            <a:xfrm>
              <a:off x="9771797" y="1982338"/>
              <a:ext cx="1437346" cy="29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4"/>
                  </a:solidFill>
                </a:rPr>
                <a:t>人工智能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009EF8-12B3-4955-8DFC-3490122AF7FC}"/>
                </a:ext>
              </a:extLst>
            </p:cNvPr>
            <p:cNvSpPr/>
            <p:nvPr/>
          </p:nvSpPr>
          <p:spPr>
            <a:xfrm>
              <a:off x="7997588" y="1982338"/>
              <a:ext cx="1437346" cy="29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4"/>
                  </a:solidFill>
                </a:rPr>
                <a:t>移动互联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51844A-D7B1-4F23-9024-56A9AE854F77}"/>
                </a:ext>
              </a:extLst>
            </p:cNvPr>
            <p:cNvSpPr/>
            <p:nvPr/>
          </p:nvSpPr>
          <p:spPr>
            <a:xfrm>
              <a:off x="6223379" y="1982338"/>
              <a:ext cx="1437346" cy="29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accent4"/>
                  </a:solidFill>
                </a:rPr>
                <a:t>科技生活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171383"/>
      </p:ext>
    </p:extLst>
  </p:cSld>
  <p:clrMapOvr>
    <a:masterClrMapping/>
  </p:clrMapOvr>
  <p:transition spd="slow" advClick="0" advTm="200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4CBC128-ECE4-43AF-AF9B-9885E9F8A731}"/>
              </a:ext>
            </a:extLst>
          </p:cNvPr>
          <p:cNvSpPr txBox="1">
            <a:spLocks/>
          </p:cNvSpPr>
          <p:nvPr/>
        </p:nvSpPr>
        <p:spPr>
          <a:xfrm>
            <a:off x="3291796" y="1472814"/>
            <a:ext cx="5919449" cy="3998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6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216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09478FD-8E9D-4C93-A083-06DF07AEFA2F}"/>
              </a:ext>
            </a:extLst>
          </p:cNvPr>
          <p:cNvSpPr txBox="1">
            <a:spLocks/>
          </p:cNvSpPr>
          <p:nvPr/>
        </p:nvSpPr>
        <p:spPr>
          <a:xfrm>
            <a:off x="1668854" y="2222858"/>
            <a:ext cx="8854291" cy="4012692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40"/>
              </a:spcBef>
              <a:buNone/>
            </a:pP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原创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0" indent="0">
              <a:spcBef>
                <a:spcPts val="1440"/>
              </a:spcBef>
              <a:buNone/>
            </a:pPr>
            <a:r>
              <a:rPr lang="en-US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0" indent="0">
              <a:spcBef>
                <a:spcPts val="144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0" indent="0">
              <a:spcBef>
                <a:spcPts val="144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0" indent="0">
              <a:spcBef>
                <a:spcPts val="144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3、禁止把作品纳入商标或服务标记。</a:t>
            </a:r>
          </a:p>
          <a:p>
            <a:pPr marL="0" indent="0">
              <a:spcBef>
                <a:spcPts val="1440"/>
              </a:spcBef>
              <a:buNone/>
            </a:pPr>
            <a:r>
              <a: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</p:spTree>
    <p:extLst>
      <p:ext uri="{BB962C8B-B14F-4D97-AF65-F5344CB8AC3E}">
        <p14:creationId xmlns:p14="http://schemas.microsoft.com/office/powerpoint/2010/main" val="2072531911"/>
      </p:ext>
    </p:extLst>
  </p:cSld>
  <p:clrMapOvr>
    <a:masterClrMapping/>
  </p:clrMapOvr>
  <p:transition spd="slow" advClick="0" advTm="2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57">
            <a:extLst>
              <a:ext uri="{FF2B5EF4-FFF2-40B4-BE49-F238E27FC236}">
                <a16:creationId xmlns:a16="http://schemas.microsoft.com/office/drawing/2014/main" id="{8B722126-0073-4626-B695-BA606294C722}"/>
              </a:ext>
            </a:extLst>
          </p:cNvPr>
          <p:cNvSpPr>
            <a:spLocks/>
          </p:cNvSpPr>
          <p:nvPr/>
        </p:nvSpPr>
        <p:spPr bwMode="auto">
          <a:xfrm>
            <a:off x="822960" y="1604800"/>
            <a:ext cx="3032760" cy="2936719"/>
          </a:xfrm>
          <a:custGeom>
            <a:avLst/>
            <a:gdLst>
              <a:gd name="connsiteX0" fmla="*/ 846178 w 2542429"/>
              <a:gd name="connsiteY0" fmla="*/ 680 h 2343028"/>
              <a:gd name="connsiteX1" fmla="*/ 1576627 w 2542429"/>
              <a:gd name="connsiteY1" fmla="*/ 203148 h 2343028"/>
              <a:gd name="connsiteX2" fmla="*/ 2282560 w 2542429"/>
              <a:gd name="connsiteY2" fmla="*/ 712500 h 2343028"/>
              <a:gd name="connsiteX3" fmla="*/ 2542429 w 2542429"/>
              <a:gd name="connsiteY3" fmla="*/ 1161320 h 2343028"/>
              <a:gd name="connsiteX4" fmla="*/ 2275862 w 2542429"/>
              <a:gd name="connsiteY4" fmla="*/ 1744491 h 2343028"/>
              <a:gd name="connsiteX5" fmla="*/ 1577967 w 2542429"/>
              <a:gd name="connsiteY5" fmla="*/ 2215456 h 2343028"/>
              <a:gd name="connsiteX6" fmla="*/ 924845 w 2542429"/>
              <a:gd name="connsiteY6" fmla="*/ 2342702 h 2343028"/>
              <a:gd name="connsiteX7" fmla="*/ 431328 w 2542429"/>
              <a:gd name="connsiteY7" fmla="*/ 2206597 h 2343028"/>
              <a:gd name="connsiteX8" fmla="*/ 0 w 2542429"/>
              <a:gd name="connsiteY8" fmla="*/ 1161320 h 2343028"/>
              <a:gd name="connsiteX9" fmla="*/ 415255 w 2542429"/>
              <a:gd name="connsiteY9" fmla="*/ 92419 h 2343028"/>
              <a:gd name="connsiteX10" fmla="*/ 846178 w 2542429"/>
              <a:gd name="connsiteY10" fmla="*/ 680 h 2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2429" h="2343028">
                <a:moveTo>
                  <a:pt x="846178" y="680"/>
                </a:moveTo>
                <a:cubicBezTo>
                  <a:pt x="1101827" y="9489"/>
                  <a:pt x="1369838" y="102570"/>
                  <a:pt x="1576627" y="203148"/>
                </a:cubicBezTo>
                <a:cubicBezTo>
                  <a:pt x="1827120" y="327164"/>
                  <a:pt x="2082970" y="502854"/>
                  <a:pt x="2282560" y="712500"/>
                </a:cubicBezTo>
                <a:cubicBezTo>
                  <a:pt x="2372309" y="806989"/>
                  <a:pt x="2542429" y="1013682"/>
                  <a:pt x="2542429" y="1161320"/>
                </a:cubicBezTo>
                <a:cubicBezTo>
                  <a:pt x="2542429" y="1384254"/>
                  <a:pt x="2413834" y="1592423"/>
                  <a:pt x="2275862" y="1744491"/>
                </a:cubicBezTo>
                <a:cubicBezTo>
                  <a:pt x="2085650" y="1954136"/>
                  <a:pt x="1829799" y="2115063"/>
                  <a:pt x="1577967" y="2215456"/>
                </a:cubicBezTo>
                <a:cubicBezTo>
                  <a:pt x="1382061" y="2293519"/>
                  <a:pt x="1150129" y="2347759"/>
                  <a:pt x="924845" y="2342702"/>
                </a:cubicBezTo>
                <a:cubicBezTo>
                  <a:pt x="749625" y="2338768"/>
                  <a:pt x="578426" y="2298964"/>
                  <a:pt x="431328" y="2206597"/>
                </a:cubicBezTo>
                <a:cubicBezTo>
                  <a:pt x="91088" y="1992522"/>
                  <a:pt x="0" y="1564372"/>
                  <a:pt x="0" y="1161320"/>
                </a:cubicBezTo>
                <a:cubicBezTo>
                  <a:pt x="0" y="774508"/>
                  <a:pt x="68316" y="287302"/>
                  <a:pt x="415255" y="92419"/>
                </a:cubicBezTo>
                <a:cubicBezTo>
                  <a:pt x="543850" y="20446"/>
                  <a:pt x="692789" y="-4606"/>
                  <a:pt x="846178" y="680"/>
                </a:cubicBezTo>
                <a:close/>
              </a:path>
            </a:pathLst>
          </a:custGeom>
          <a:solidFill>
            <a:srgbClr val="1A1334">
              <a:alpha val="49020"/>
            </a:srgbClr>
          </a:solidFill>
          <a:ln w="38100">
            <a:solidFill>
              <a:schemeClr val="accent4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hangingPunct="0"/>
            <a:endParaRPr lang="en-US" sz="2133" b="1" kern="0" dirty="0">
              <a:solidFill>
                <a:srgbClr val="656D78"/>
              </a:solidFill>
              <a:latin typeface="Raleway" panose="020B0503030101060003" pitchFamily="34" charset="0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019EB-B729-40D6-B2F1-F1731620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559" y="968891"/>
            <a:ext cx="6662767" cy="59348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7A4E34-EEB0-48F5-AA9F-5897DC81E1E3}"/>
              </a:ext>
            </a:extLst>
          </p:cNvPr>
          <p:cNvSpPr txBox="1"/>
          <p:nvPr/>
        </p:nvSpPr>
        <p:spPr>
          <a:xfrm>
            <a:off x="1167885" y="2151091"/>
            <a:ext cx="4729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Part 1  </a:t>
            </a:r>
          </a:p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</p:spTree>
    <p:extLst>
      <p:ext uri="{BB962C8B-B14F-4D97-AF65-F5344CB8AC3E}">
        <p14:creationId xmlns:p14="http://schemas.microsoft.com/office/powerpoint/2010/main" val="224032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2000">
        <p14:warp dir="in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6">
            <a:extLst>
              <a:ext uri="{FF2B5EF4-FFF2-40B4-BE49-F238E27FC236}">
                <a16:creationId xmlns:a16="http://schemas.microsoft.com/office/drawing/2014/main" id="{5E024504-F6C3-405F-AD8E-6815EC6BF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0604" y="3369495"/>
            <a:ext cx="7098440" cy="0"/>
          </a:xfrm>
          <a:prstGeom prst="line">
            <a:avLst/>
          </a:prstGeom>
          <a:noFill/>
          <a:ln w="41275" cap="rnd">
            <a:solidFill>
              <a:schemeClr val="accent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grpSp>
        <p:nvGrpSpPr>
          <p:cNvPr id="3" name="Group 25">
            <a:extLst>
              <a:ext uri="{FF2B5EF4-FFF2-40B4-BE49-F238E27FC236}">
                <a16:creationId xmlns:a16="http://schemas.microsoft.com/office/drawing/2014/main" id="{D28C4BE4-AEFF-4C6A-A982-9BDBF7C1616D}"/>
              </a:ext>
            </a:extLst>
          </p:cNvPr>
          <p:cNvGrpSpPr/>
          <p:nvPr/>
        </p:nvGrpSpPr>
        <p:grpSpPr>
          <a:xfrm>
            <a:off x="8916267" y="3095252"/>
            <a:ext cx="2264708" cy="1894923"/>
            <a:chOff x="6687200" y="2321439"/>
            <a:chExt cx="1698531" cy="1421192"/>
          </a:xfrm>
        </p:grpSpPr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C99E5B2C-3999-4F4E-9714-EBB8CB3E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8548" y="2321439"/>
              <a:ext cx="727183" cy="1421192"/>
            </a:xfrm>
            <a:custGeom>
              <a:avLst/>
              <a:gdLst>
                <a:gd name="T0" fmla="*/ 0 w 548"/>
                <a:gd name="T1" fmla="*/ 916 h 1071"/>
                <a:gd name="T2" fmla="*/ 0 w 548"/>
                <a:gd name="T3" fmla="*/ 1071 h 1071"/>
                <a:gd name="T4" fmla="*/ 548 w 548"/>
                <a:gd name="T5" fmla="*/ 533 h 1071"/>
                <a:gd name="T6" fmla="*/ 0 w 548"/>
                <a:gd name="T7" fmla="*/ 0 h 1071"/>
                <a:gd name="T8" fmla="*/ 0 w 548"/>
                <a:gd name="T9" fmla="*/ 155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71">
                  <a:moveTo>
                    <a:pt x="0" y="916"/>
                  </a:moveTo>
                  <a:lnTo>
                    <a:pt x="0" y="1071"/>
                  </a:lnTo>
                  <a:lnTo>
                    <a:pt x="548" y="533"/>
                  </a:lnTo>
                  <a:lnTo>
                    <a:pt x="0" y="0"/>
                  </a:lnTo>
                  <a:lnTo>
                    <a:pt x="0" y="155"/>
                  </a:lnTo>
                </a:path>
              </a:pathLst>
            </a:custGeom>
            <a:noFill/>
            <a:ln w="412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5" name="Line 18">
              <a:extLst>
                <a:ext uri="{FF2B5EF4-FFF2-40B4-BE49-F238E27FC236}">
                  <a16:creationId xmlns:a16="http://schemas.microsoft.com/office/drawing/2014/main" id="{783CC7BA-247B-45DF-8BA3-7310A48E3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7201" y="3536950"/>
              <a:ext cx="971347" cy="0"/>
            </a:xfrm>
            <a:prstGeom prst="line">
              <a:avLst/>
            </a:prstGeom>
            <a:noFill/>
            <a:ln w="412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6" name="Line 19">
              <a:extLst>
                <a:ext uri="{FF2B5EF4-FFF2-40B4-BE49-F238E27FC236}">
                  <a16:creationId xmlns:a16="http://schemas.microsoft.com/office/drawing/2014/main" id="{5259B9B0-03BF-434D-BD6F-5242A2D693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87200" y="2527121"/>
              <a:ext cx="971347" cy="0"/>
            </a:xfrm>
            <a:prstGeom prst="line">
              <a:avLst/>
            </a:prstGeom>
            <a:noFill/>
            <a:ln w="412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AEAEFFB-1F06-495A-A5C5-3B268449C3F3}"/>
              </a:ext>
            </a:extLst>
          </p:cNvPr>
          <p:cNvGrpSpPr/>
          <p:nvPr/>
        </p:nvGrpSpPr>
        <p:grpSpPr>
          <a:xfrm>
            <a:off x="1011027" y="1748813"/>
            <a:ext cx="2264707" cy="1884307"/>
            <a:chOff x="758270" y="1311610"/>
            <a:chExt cx="1698530" cy="1413230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7EAED9CF-8300-4E71-9349-7636E98F9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270" y="1311610"/>
              <a:ext cx="727183" cy="1413230"/>
            </a:xfrm>
            <a:custGeom>
              <a:avLst/>
              <a:gdLst>
                <a:gd name="T0" fmla="*/ 548 w 548"/>
                <a:gd name="T1" fmla="*/ 149 h 1065"/>
                <a:gd name="T2" fmla="*/ 548 w 548"/>
                <a:gd name="T3" fmla="*/ 0 h 1065"/>
                <a:gd name="T4" fmla="*/ 0 w 548"/>
                <a:gd name="T5" fmla="*/ 532 h 1065"/>
                <a:gd name="T6" fmla="*/ 548 w 548"/>
                <a:gd name="T7" fmla="*/ 1065 h 1065"/>
                <a:gd name="T8" fmla="*/ 548 w 548"/>
                <a:gd name="T9" fmla="*/ 916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65">
                  <a:moveTo>
                    <a:pt x="548" y="149"/>
                  </a:moveTo>
                  <a:lnTo>
                    <a:pt x="548" y="0"/>
                  </a:lnTo>
                  <a:lnTo>
                    <a:pt x="0" y="532"/>
                  </a:lnTo>
                  <a:lnTo>
                    <a:pt x="548" y="1065"/>
                  </a:lnTo>
                  <a:lnTo>
                    <a:pt x="548" y="916"/>
                  </a:lnTo>
                </a:path>
              </a:pathLst>
            </a:custGeom>
            <a:noFill/>
            <a:ln w="412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9" name="Line 15">
              <a:extLst>
                <a:ext uri="{FF2B5EF4-FFF2-40B4-BE49-F238E27FC236}">
                  <a16:creationId xmlns:a16="http://schemas.microsoft.com/office/drawing/2014/main" id="{2998EF50-C7A2-486C-99C0-1E38891AEB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453" y="1509330"/>
              <a:ext cx="971347" cy="0"/>
            </a:xfrm>
            <a:prstGeom prst="line">
              <a:avLst/>
            </a:prstGeom>
            <a:noFill/>
            <a:ln w="412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5759FD2A-8782-49B7-B55C-16ED883250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5453" y="2527121"/>
              <a:ext cx="971347" cy="0"/>
            </a:xfrm>
            <a:prstGeom prst="line">
              <a:avLst/>
            </a:prstGeom>
            <a:noFill/>
            <a:ln w="41275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sp>
        <p:nvSpPr>
          <p:cNvPr id="11" name="Oval 29">
            <a:extLst>
              <a:ext uri="{FF2B5EF4-FFF2-40B4-BE49-F238E27FC236}">
                <a16:creationId xmlns:a16="http://schemas.microsoft.com/office/drawing/2014/main" id="{F636313A-D721-4C10-A0D4-1114A7BB9FD2}"/>
              </a:ext>
            </a:extLst>
          </p:cNvPr>
          <p:cNvSpPr/>
          <p:nvPr/>
        </p:nvSpPr>
        <p:spPr>
          <a:xfrm>
            <a:off x="3294758" y="1648912"/>
            <a:ext cx="743989" cy="743989"/>
          </a:xfrm>
          <a:prstGeom prst="ellipse">
            <a:avLst/>
          </a:prstGeom>
          <a:solidFill>
            <a:schemeClr val="accent6">
              <a:alpha val="80000"/>
            </a:schemeClr>
          </a:solidFill>
          <a:ln w="412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01</a:t>
            </a:r>
          </a:p>
        </p:txBody>
      </p:sp>
      <p:sp>
        <p:nvSpPr>
          <p:cNvPr id="12" name="Oval 30">
            <a:extLst>
              <a:ext uri="{FF2B5EF4-FFF2-40B4-BE49-F238E27FC236}">
                <a16:creationId xmlns:a16="http://schemas.microsoft.com/office/drawing/2014/main" id="{2B6CB1CB-0BB4-4C87-ABA9-233A4A38BE4A}"/>
              </a:ext>
            </a:extLst>
          </p:cNvPr>
          <p:cNvSpPr/>
          <p:nvPr/>
        </p:nvSpPr>
        <p:spPr>
          <a:xfrm>
            <a:off x="8140419" y="4343939"/>
            <a:ext cx="743989" cy="743989"/>
          </a:xfrm>
          <a:prstGeom prst="ellipse">
            <a:avLst/>
          </a:prstGeom>
          <a:solidFill>
            <a:schemeClr val="accent6">
              <a:alpha val="80000"/>
            </a:schemeClr>
          </a:solidFill>
          <a:ln w="412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rPr>
              <a:t>02</a:t>
            </a:r>
          </a:p>
        </p:txBody>
      </p:sp>
      <p:sp>
        <p:nvSpPr>
          <p:cNvPr id="13" name="Rectangle 31">
            <a:extLst>
              <a:ext uri="{FF2B5EF4-FFF2-40B4-BE49-F238E27FC236}">
                <a16:creationId xmlns:a16="http://schemas.microsoft.com/office/drawing/2014/main" id="{D1CF135A-A9B2-4BA6-A2CC-2D7EA5D6B326}"/>
              </a:ext>
            </a:extLst>
          </p:cNvPr>
          <p:cNvSpPr/>
          <p:nvPr/>
        </p:nvSpPr>
        <p:spPr>
          <a:xfrm>
            <a:off x="4245311" y="1176396"/>
            <a:ext cx="5451091" cy="148386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noProof="0" dirty="0" err="1">
                <a:solidFill>
                  <a:srgbClr val="FFFFFF"/>
                </a:solidFill>
                <a:latin typeface="微软雅黑" pitchFamily="34" charset="-122"/>
              </a:rPr>
              <a:t>请添加关键字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</a:endParaRPr>
          </a:p>
          <a:p>
            <a:pPr lvl="0" defTabSz="1219170">
              <a:lnSpc>
                <a:spcPct val="150000"/>
              </a:lnSpc>
              <a:defRPr/>
            </a:pPr>
            <a:r>
              <a:rPr lang="zh-CN" altLang="en-US" sz="1467" dirty="0">
                <a:solidFill>
                  <a:srgbClr val="FFFFFF"/>
                </a:solidFill>
                <a:latin typeface="微软雅黑" pitchFamily="34" charset="-122"/>
              </a:rPr>
              <a:t>双击输入替换内容</a:t>
            </a:r>
            <a:r>
              <a:rPr lang="en-US" altLang="zh-CN" sz="1467" dirty="0">
                <a:solidFill>
                  <a:srgbClr val="FFFFFF"/>
                </a:solidFill>
                <a:latin typeface="微软雅黑" pitchFamily="34" charset="-122"/>
              </a:rPr>
              <a:t>58pic.com</a:t>
            </a:r>
            <a:r>
              <a:rPr lang="zh-CN" altLang="en-US" sz="1467" dirty="0">
                <a:solidFill>
                  <a:srgbClr val="FFFFFF"/>
                </a:solidFill>
                <a:latin typeface="微软雅黑" pitchFamily="34" charset="-122"/>
              </a:rPr>
              <a:t>双击输入替换内容</a:t>
            </a:r>
            <a:r>
              <a:rPr lang="en-US" altLang="zh-CN" sz="1467" dirty="0">
                <a:solidFill>
                  <a:srgbClr val="FFFFFF"/>
                </a:solidFill>
                <a:latin typeface="微软雅黑" pitchFamily="34" charset="-122"/>
              </a:rPr>
              <a:t>58pic.com</a:t>
            </a:r>
            <a:r>
              <a:rPr lang="zh-CN" altLang="en-US" sz="1467" dirty="0">
                <a:solidFill>
                  <a:srgbClr val="FFFFFF"/>
                </a:solidFill>
                <a:latin typeface="微软雅黑" pitchFamily="34" charset="-122"/>
              </a:rPr>
              <a:t>双击输入替换内容</a:t>
            </a:r>
            <a:r>
              <a:rPr lang="en-US" altLang="zh-CN" sz="1467" dirty="0">
                <a:solidFill>
                  <a:srgbClr val="FFFFFF"/>
                </a:solidFill>
                <a:latin typeface="微软雅黑" pitchFamily="34" charset="-122"/>
              </a:rPr>
              <a:t>58pic.com</a:t>
            </a:r>
            <a:r>
              <a:rPr lang="zh-CN" altLang="en-US" sz="1467" dirty="0">
                <a:solidFill>
                  <a:srgbClr val="FFFFFF"/>
                </a:solidFill>
                <a:latin typeface="微软雅黑" pitchFamily="34" charset="-122"/>
              </a:rPr>
              <a:t>双击输入替换内容</a:t>
            </a:r>
            <a:r>
              <a:rPr lang="en-US" altLang="zh-CN" sz="1467" dirty="0">
                <a:solidFill>
                  <a:srgbClr val="FFFFFF"/>
                </a:solidFill>
                <a:latin typeface="微软雅黑" pitchFamily="34" charset="-122"/>
              </a:rPr>
              <a:t>58pic.com</a:t>
            </a:r>
          </a:p>
        </p:txBody>
      </p:sp>
      <p:sp>
        <p:nvSpPr>
          <p:cNvPr id="14" name="Rectangle 32">
            <a:extLst>
              <a:ext uri="{FF2B5EF4-FFF2-40B4-BE49-F238E27FC236}">
                <a16:creationId xmlns:a16="http://schemas.microsoft.com/office/drawing/2014/main" id="{12B185DB-BC9F-4829-ADA2-46BCA8867EE4}"/>
              </a:ext>
            </a:extLst>
          </p:cNvPr>
          <p:cNvSpPr/>
          <p:nvPr/>
        </p:nvSpPr>
        <p:spPr>
          <a:xfrm>
            <a:off x="2628169" y="4042713"/>
            <a:ext cx="5428941" cy="148386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 defTabSz="1219170">
              <a:lnSpc>
                <a:spcPct val="150000"/>
              </a:lnSpc>
              <a:defRPr/>
            </a:pPr>
            <a:r>
              <a:rPr lang="en-US" altLang="zh-CN" sz="3200" b="1" dirty="0" err="1">
                <a:solidFill>
                  <a:srgbClr val="FFFFFF"/>
                </a:solidFill>
                <a:latin typeface="微软雅黑" pitchFamily="34" charset="-122"/>
              </a:rPr>
              <a:t>请添加关键字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  <a:p>
            <a:pPr lvl="0" algn="r" defTabSz="1219170">
              <a:lnSpc>
                <a:spcPct val="150000"/>
              </a:lnSpc>
              <a:defRPr/>
            </a:pPr>
            <a:r>
              <a:rPr lang="zh-CN" altLang="en-US" sz="1467" dirty="0">
                <a:solidFill>
                  <a:srgbClr val="FFFFFF"/>
                </a:solidFill>
                <a:latin typeface="微软雅黑" pitchFamily="34" charset="-122"/>
              </a:rPr>
              <a:t>双击输入替换内容</a:t>
            </a:r>
            <a:r>
              <a:rPr lang="en-US" altLang="zh-CN" sz="1467" dirty="0">
                <a:solidFill>
                  <a:srgbClr val="FFFFFF"/>
                </a:solidFill>
                <a:latin typeface="微软雅黑" pitchFamily="34" charset="-122"/>
              </a:rPr>
              <a:t>58pic.com</a:t>
            </a:r>
            <a:r>
              <a:rPr lang="zh-CN" altLang="en-US" sz="1467" dirty="0">
                <a:solidFill>
                  <a:srgbClr val="FFFFFF"/>
                </a:solidFill>
                <a:latin typeface="微软雅黑" pitchFamily="34" charset="-122"/>
              </a:rPr>
              <a:t>双击输入替换内容</a:t>
            </a:r>
            <a:r>
              <a:rPr lang="en-US" altLang="zh-CN" sz="1467" dirty="0">
                <a:solidFill>
                  <a:srgbClr val="FFFFFF"/>
                </a:solidFill>
                <a:latin typeface="微软雅黑" pitchFamily="34" charset="-122"/>
              </a:rPr>
              <a:t>58pic.com</a:t>
            </a:r>
            <a:r>
              <a:rPr lang="zh-CN" altLang="en-US" sz="1467" dirty="0">
                <a:solidFill>
                  <a:srgbClr val="FFFFFF"/>
                </a:solidFill>
                <a:latin typeface="微软雅黑" pitchFamily="34" charset="-122"/>
              </a:rPr>
              <a:t>双击输入替换内容</a:t>
            </a:r>
            <a:r>
              <a:rPr lang="en-US" altLang="zh-CN" sz="1467" dirty="0">
                <a:solidFill>
                  <a:srgbClr val="FFFFFF"/>
                </a:solidFill>
                <a:latin typeface="微软雅黑" pitchFamily="34" charset="-122"/>
              </a:rPr>
              <a:t>58pic.com</a:t>
            </a:r>
            <a:r>
              <a:rPr lang="zh-CN" altLang="en-US" sz="1467" dirty="0">
                <a:solidFill>
                  <a:srgbClr val="FFFFFF"/>
                </a:solidFill>
                <a:latin typeface="微软雅黑" pitchFamily="34" charset="-122"/>
              </a:rPr>
              <a:t>双击输入替换内容</a:t>
            </a:r>
            <a:r>
              <a:rPr lang="en-US" altLang="zh-CN" sz="1467" dirty="0">
                <a:solidFill>
                  <a:srgbClr val="FFFFFF"/>
                </a:solidFill>
                <a:latin typeface="微软雅黑" pitchFamily="34" charset="-122"/>
              </a:rPr>
              <a:t>58pic.com</a:t>
            </a:r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E81DC046-D34E-4DA9-BFA0-5ADF03B9C9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59260" y="2344264"/>
            <a:ext cx="650619" cy="632000"/>
          </a:xfrm>
          <a:custGeom>
            <a:avLst/>
            <a:gdLst>
              <a:gd name="T0" fmla="*/ 637 w 826"/>
              <a:gd name="T1" fmla="*/ 523 h 802"/>
              <a:gd name="T2" fmla="*/ 663 w 826"/>
              <a:gd name="T3" fmla="*/ 472 h 802"/>
              <a:gd name="T4" fmla="*/ 573 w 826"/>
              <a:gd name="T5" fmla="*/ 536 h 802"/>
              <a:gd name="T6" fmla="*/ 597 w 826"/>
              <a:gd name="T7" fmla="*/ 320 h 802"/>
              <a:gd name="T8" fmla="*/ 765 w 826"/>
              <a:gd name="T9" fmla="*/ 281 h 802"/>
              <a:gd name="T10" fmla="*/ 786 w 826"/>
              <a:gd name="T11" fmla="*/ 91 h 802"/>
              <a:gd name="T12" fmla="*/ 706 w 826"/>
              <a:gd name="T13" fmla="*/ 160 h 802"/>
              <a:gd name="T14" fmla="*/ 654 w 826"/>
              <a:gd name="T15" fmla="*/ 109 h 802"/>
              <a:gd name="T16" fmla="*/ 724 w 826"/>
              <a:gd name="T17" fmla="*/ 28 h 802"/>
              <a:gd name="T18" fmla="*/ 649 w 826"/>
              <a:gd name="T19" fmla="*/ 2 h 802"/>
              <a:gd name="T20" fmla="*/ 494 w 826"/>
              <a:gd name="T21" fmla="*/ 218 h 802"/>
              <a:gd name="T22" fmla="*/ 185 w 826"/>
              <a:gd name="T23" fmla="*/ 148 h 802"/>
              <a:gd name="T24" fmla="*/ 203 w 826"/>
              <a:gd name="T25" fmla="*/ 123 h 802"/>
              <a:gd name="T26" fmla="*/ 95 w 826"/>
              <a:gd name="T27" fmla="*/ 7 h 802"/>
              <a:gd name="T28" fmla="*/ 18 w 826"/>
              <a:gd name="T29" fmla="*/ 58 h 802"/>
              <a:gd name="T30" fmla="*/ 18 w 826"/>
              <a:gd name="T31" fmla="*/ 84 h 802"/>
              <a:gd name="T32" fmla="*/ 134 w 826"/>
              <a:gd name="T33" fmla="*/ 192 h 802"/>
              <a:gd name="T34" fmla="*/ 160 w 826"/>
              <a:gd name="T35" fmla="*/ 174 h 802"/>
              <a:gd name="T36" fmla="*/ 228 w 826"/>
              <a:gd name="T37" fmla="*/ 483 h 802"/>
              <a:gd name="T38" fmla="*/ 61 w 826"/>
              <a:gd name="T39" fmla="*/ 522 h 802"/>
              <a:gd name="T40" fmla="*/ 39 w 826"/>
              <a:gd name="T41" fmla="*/ 713 h 802"/>
              <a:gd name="T42" fmla="*/ 120 w 826"/>
              <a:gd name="T43" fmla="*/ 643 h 802"/>
              <a:gd name="T44" fmla="*/ 171 w 826"/>
              <a:gd name="T45" fmla="*/ 695 h 802"/>
              <a:gd name="T46" fmla="*/ 102 w 826"/>
              <a:gd name="T47" fmla="*/ 775 h 802"/>
              <a:gd name="T48" fmla="*/ 176 w 826"/>
              <a:gd name="T49" fmla="*/ 802 h 802"/>
              <a:gd name="T50" fmla="*/ 331 w 826"/>
              <a:gd name="T51" fmla="*/ 586 h 802"/>
              <a:gd name="T52" fmla="*/ 547 w 826"/>
              <a:gd name="T53" fmla="*/ 562 h 802"/>
              <a:gd name="T54" fmla="*/ 483 w 826"/>
              <a:gd name="T55" fmla="*/ 652 h 802"/>
              <a:gd name="T56" fmla="*/ 509 w 826"/>
              <a:gd name="T57" fmla="*/ 652 h 802"/>
              <a:gd name="T58" fmla="*/ 689 w 826"/>
              <a:gd name="T59" fmla="*/ 780 h 802"/>
              <a:gd name="T60" fmla="*/ 791 w 826"/>
              <a:gd name="T61" fmla="*/ 780 h 802"/>
              <a:gd name="T62" fmla="*/ 791 w 826"/>
              <a:gd name="T63" fmla="*/ 677 h 802"/>
              <a:gd name="T64" fmla="*/ 57 w 826"/>
              <a:gd name="T65" fmla="*/ 71 h 802"/>
              <a:gd name="T66" fmla="*/ 160 w 826"/>
              <a:gd name="T67" fmla="*/ 123 h 802"/>
              <a:gd name="T68" fmla="*/ 297 w 826"/>
              <a:gd name="T69" fmla="*/ 568 h 802"/>
              <a:gd name="T70" fmla="*/ 266 w 826"/>
              <a:gd name="T71" fmla="*/ 728 h 802"/>
              <a:gd name="T72" fmla="*/ 154 w 826"/>
              <a:gd name="T73" fmla="*/ 763 h 802"/>
              <a:gd name="T74" fmla="*/ 207 w 826"/>
              <a:gd name="T75" fmla="*/ 702 h 802"/>
              <a:gd name="T76" fmla="*/ 189 w 826"/>
              <a:gd name="T77" fmla="*/ 607 h 802"/>
              <a:gd name="T78" fmla="*/ 99 w 826"/>
              <a:gd name="T79" fmla="*/ 612 h 802"/>
              <a:gd name="T80" fmla="*/ 86 w 826"/>
              <a:gd name="T81" fmla="*/ 548 h 802"/>
              <a:gd name="T82" fmla="*/ 226 w 826"/>
              <a:gd name="T83" fmla="*/ 521 h 802"/>
              <a:gd name="T84" fmla="*/ 528 w 826"/>
              <a:gd name="T85" fmla="*/ 235 h 802"/>
              <a:gd name="T86" fmla="*/ 559 w 826"/>
              <a:gd name="T87" fmla="*/ 75 h 802"/>
              <a:gd name="T88" fmla="*/ 671 w 826"/>
              <a:gd name="T89" fmla="*/ 40 h 802"/>
              <a:gd name="T90" fmla="*/ 618 w 826"/>
              <a:gd name="T91" fmla="*/ 101 h 802"/>
              <a:gd name="T92" fmla="*/ 636 w 826"/>
              <a:gd name="T93" fmla="*/ 196 h 802"/>
              <a:gd name="T94" fmla="*/ 726 w 826"/>
              <a:gd name="T95" fmla="*/ 191 h 802"/>
              <a:gd name="T96" fmla="*/ 739 w 826"/>
              <a:gd name="T97" fmla="*/ 255 h 802"/>
              <a:gd name="T98" fmla="*/ 599 w 826"/>
              <a:gd name="T99" fmla="*/ 283 h 802"/>
              <a:gd name="T100" fmla="*/ 297 w 826"/>
              <a:gd name="T101" fmla="*/ 568 h 802"/>
              <a:gd name="T102" fmla="*/ 714 w 826"/>
              <a:gd name="T103" fmla="*/ 755 h 802"/>
              <a:gd name="T104" fmla="*/ 611 w 826"/>
              <a:gd name="T105" fmla="*/ 549 h 802"/>
              <a:gd name="T106" fmla="*/ 776 w 826"/>
              <a:gd name="T107" fmla="*/ 729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26" h="802">
                <a:moveTo>
                  <a:pt x="791" y="677"/>
                </a:moveTo>
                <a:cubicBezTo>
                  <a:pt x="637" y="523"/>
                  <a:pt x="637" y="523"/>
                  <a:pt x="637" y="523"/>
                </a:cubicBezTo>
                <a:cubicBezTo>
                  <a:pt x="663" y="498"/>
                  <a:pt x="663" y="498"/>
                  <a:pt x="663" y="498"/>
                </a:cubicBezTo>
                <a:cubicBezTo>
                  <a:pt x="670" y="490"/>
                  <a:pt x="670" y="479"/>
                  <a:pt x="663" y="472"/>
                </a:cubicBezTo>
                <a:cubicBezTo>
                  <a:pt x="656" y="465"/>
                  <a:pt x="644" y="465"/>
                  <a:pt x="637" y="472"/>
                </a:cubicBezTo>
                <a:cubicBezTo>
                  <a:pt x="573" y="536"/>
                  <a:pt x="573" y="536"/>
                  <a:pt x="573" y="536"/>
                </a:cubicBezTo>
                <a:cubicBezTo>
                  <a:pt x="477" y="440"/>
                  <a:pt x="477" y="440"/>
                  <a:pt x="477" y="440"/>
                </a:cubicBezTo>
                <a:cubicBezTo>
                  <a:pt x="597" y="320"/>
                  <a:pt x="597" y="320"/>
                  <a:pt x="597" y="320"/>
                </a:cubicBezTo>
                <a:cubicBezTo>
                  <a:pt x="614" y="326"/>
                  <a:pt x="631" y="329"/>
                  <a:pt x="649" y="329"/>
                </a:cubicBezTo>
                <a:cubicBezTo>
                  <a:pt x="693" y="329"/>
                  <a:pt x="734" y="312"/>
                  <a:pt x="765" y="281"/>
                </a:cubicBezTo>
                <a:cubicBezTo>
                  <a:pt x="812" y="234"/>
                  <a:pt x="826" y="163"/>
                  <a:pt x="800" y="102"/>
                </a:cubicBezTo>
                <a:cubicBezTo>
                  <a:pt x="797" y="96"/>
                  <a:pt x="792" y="92"/>
                  <a:pt x="786" y="91"/>
                </a:cubicBezTo>
                <a:cubicBezTo>
                  <a:pt x="780" y="90"/>
                  <a:pt x="774" y="92"/>
                  <a:pt x="770" y="96"/>
                </a:cubicBezTo>
                <a:cubicBezTo>
                  <a:pt x="706" y="160"/>
                  <a:pt x="706" y="160"/>
                  <a:pt x="706" y="160"/>
                </a:cubicBezTo>
                <a:cubicBezTo>
                  <a:pt x="654" y="160"/>
                  <a:pt x="654" y="160"/>
                  <a:pt x="654" y="160"/>
                </a:cubicBezTo>
                <a:cubicBezTo>
                  <a:pt x="654" y="109"/>
                  <a:pt x="654" y="109"/>
                  <a:pt x="654" y="109"/>
                </a:cubicBezTo>
                <a:cubicBezTo>
                  <a:pt x="719" y="44"/>
                  <a:pt x="719" y="44"/>
                  <a:pt x="719" y="44"/>
                </a:cubicBezTo>
                <a:cubicBezTo>
                  <a:pt x="723" y="40"/>
                  <a:pt x="725" y="34"/>
                  <a:pt x="724" y="28"/>
                </a:cubicBezTo>
                <a:cubicBezTo>
                  <a:pt x="722" y="22"/>
                  <a:pt x="718" y="17"/>
                  <a:pt x="713" y="15"/>
                </a:cubicBezTo>
                <a:cubicBezTo>
                  <a:pt x="692" y="6"/>
                  <a:pt x="671" y="2"/>
                  <a:pt x="649" y="2"/>
                </a:cubicBezTo>
                <a:cubicBezTo>
                  <a:pt x="605" y="2"/>
                  <a:pt x="564" y="19"/>
                  <a:pt x="533" y="50"/>
                </a:cubicBezTo>
                <a:cubicBezTo>
                  <a:pt x="489" y="94"/>
                  <a:pt x="474" y="159"/>
                  <a:pt x="494" y="218"/>
                </a:cubicBezTo>
                <a:cubicBezTo>
                  <a:pt x="374" y="337"/>
                  <a:pt x="374" y="337"/>
                  <a:pt x="374" y="337"/>
                </a:cubicBezTo>
                <a:cubicBezTo>
                  <a:pt x="185" y="148"/>
                  <a:pt x="185" y="148"/>
                  <a:pt x="185" y="148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2"/>
                  <a:pt x="203" y="128"/>
                  <a:pt x="203" y="123"/>
                </a:cubicBezTo>
                <a:cubicBezTo>
                  <a:pt x="203" y="118"/>
                  <a:pt x="201" y="113"/>
                  <a:pt x="198" y="110"/>
                </a:cubicBezTo>
                <a:cubicBezTo>
                  <a:pt x="95" y="7"/>
                  <a:pt x="95" y="7"/>
                  <a:pt x="95" y="7"/>
                </a:cubicBezTo>
                <a:cubicBezTo>
                  <a:pt x="88" y="0"/>
                  <a:pt x="77" y="0"/>
                  <a:pt x="70" y="7"/>
                </a:cubicBezTo>
                <a:cubicBezTo>
                  <a:pt x="18" y="58"/>
                  <a:pt x="18" y="58"/>
                  <a:pt x="18" y="58"/>
                </a:cubicBezTo>
                <a:cubicBezTo>
                  <a:pt x="15" y="62"/>
                  <a:pt x="13" y="66"/>
                  <a:pt x="13" y="71"/>
                </a:cubicBezTo>
                <a:cubicBezTo>
                  <a:pt x="13" y="76"/>
                  <a:pt x="15" y="81"/>
                  <a:pt x="18" y="84"/>
                </a:cubicBezTo>
                <a:cubicBezTo>
                  <a:pt x="121" y="187"/>
                  <a:pt x="121" y="187"/>
                  <a:pt x="121" y="187"/>
                </a:cubicBezTo>
                <a:cubicBezTo>
                  <a:pt x="124" y="191"/>
                  <a:pt x="129" y="192"/>
                  <a:pt x="134" y="192"/>
                </a:cubicBezTo>
                <a:cubicBezTo>
                  <a:pt x="138" y="192"/>
                  <a:pt x="143" y="191"/>
                  <a:pt x="147" y="187"/>
                </a:cubicBezTo>
                <a:cubicBezTo>
                  <a:pt x="160" y="174"/>
                  <a:pt x="160" y="174"/>
                  <a:pt x="160" y="174"/>
                </a:cubicBezTo>
                <a:cubicBezTo>
                  <a:pt x="348" y="363"/>
                  <a:pt x="348" y="363"/>
                  <a:pt x="348" y="363"/>
                </a:cubicBezTo>
                <a:cubicBezTo>
                  <a:pt x="228" y="483"/>
                  <a:pt x="228" y="483"/>
                  <a:pt x="228" y="483"/>
                </a:cubicBezTo>
                <a:cubicBezTo>
                  <a:pt x="212" y="477"/>
                  <a:pt x="194" y="475"/>
                  <a:pt x="176" y="475"/>
                </a:cubicBezTo>
                <a:cubicBezTo>
                  <a:pt x="133" y="475"/>
                  <a:pt x="91" y="492"/>
                  <a:pt x="61" y="522"/>
                </a:cubicBezTo>
                <a:cubicBezTo>
                  <a:pt x="13" y="570"/>
                  <a:pt x="0" y="640"/>
                  <a:pt x="26" y="702"/>
                </a:cubicBezTo>
                <a:cubicBezTo>
                  <a:pt x="28" y="707"/>
                  <a:pt x="33" y="711"/>
                  <a:pt x="39" y="713"/>
                </a:cubicBezTo>
                <a:cubicBezTo>
                  <a:pt x="45" y="714"/>
                  <a:pt x="51" y="712"/>
                  <a:pt x="55" y="708"/>
                </a:cubicBezTo>
                <a:cubicBezTo>
                  <a:pt x="120" y="643"/>
                  <a:pt x="120" y="643"/>
                  <a:pt x="120" y="643"/>
                </a:cubicBezTo>
                <a:cubicBezTo>
                  <a:pt x="171" y="643"/>
                  <a:pt x="171" y="643"/>
                  <a:pt x="171" y="643"/>
                </a:cubicBezTo>
                <a:cubicBezTo>
                  <a:pt x="171" y="695"/>
                  <a:pt x="171" y="695"/>
                  <a:pt x="171" y="695"/>
                </a:cubicBezTo>
                <a:cubicBezTo>
                  <a:pt x="107" y="759"/>
                  <a:pt x="107" y="759"/>
                  <a:pt x="107" y="759"/>
                </a:cubicBezTo>
                <a:cubicBezTo>
                  <a:pt x="102" y="763"/>
                  <a:pt x="101" y="769"/>
                  <a:pt x="102" y="775"/>
                </a:cubicBezTo>
                <a:cubicBezTo>
                  <a:pt x="103" y="781"/>
                  <a:pt x="107" y="786"/>
                  <a:pt x="113" y="789"/>
                </a:cubicBezTo>
                <a:cubicBezTo>
                  <a:pt x="133" y="797"/>
                  <a:pt x="154" y="802"/>
                  <a:pt x="176" y="802"/>
                </a:cubicBezTo>
                <a:cubicBezTo>
                  <a:pt x="220" y="802"/>
                  <a:pt x="261" y="785"/>
                  <a:pt x="292" y="754"/>
                </a:cubicBezTo>
                <a:cubicBezTo>
                  <a:pt x="336" y="709"/>
                  <a:pt x="351" y="645"/>
                  <a:pt x="331" y="586"/>
                </a:cubicBezTo>
                <a:cubicBezTo>
                  <a:pt x="451" y="466"/>
                  <a:pt x="451" y="466"/>
                  <a:pt x="451" y="466"/>
                </a:cubicBezTo>
                <a:cubicBezTo>
                  <a:pt x="547" y="562"/>
                  <a:pt x="547" y="562"/>
                  <a:pt x="547" y="562"/>
                </a:cubicBezTo>
                <a:cubicBezTo>
                  <a:pt x="483" y="626"/>
                  <a:pt x="483" y="626"/>
                  <a:pt x="483" y="626"/>
                </a:cubicBezTo>
                <a:cubicBezTo>
                  <a:pt x="476" y="633"/>
                  <a:pt x="476" y="645"/>
                  <a:pt x="483" y="652"/>
                </a:cubicBezTo>
                <a:cubicBezTo>
                  <a:pt x="486" y="655"/>
                  <a:pt x="491" y="657"/>
                  <a:pt x="496" y="657"/>
                </a:cubicBezTo>
                <a:cubicBezTo>
                  <a:pt x="500" y="657"/>
                  <a:pt x="505" y="655"/>
                  <a:pt x="509" y="652"/>
                </a:cubicBezTo>
                <a:cubicBezTo>
                  <a:pt x="534" y="626"/>
                  <a:pt x="534" y="626"/>
                  <a:pt x="534" y="626"/>
                </a:cubicBezTo>
                <a:cubicBezTo>
                  <a:pt x="689" y="780"/>
                  <a:pt x="689" y="780"/>
                  <a:pt x="689" y="780"/>
                </a:cubicBezTo>
                <a:cubicBezTo>
                  <a:pt x="702" y="794"/>
                  <a:pt x="721" y="802"/>
                  <a:pt x="740" y="802"/>
                </a:cubicBezTo>
                <a:cubicBezTo>
                  <a:pt x="759" y="802"/>
                  <a:pt x="778" y="794"/>
                  <a:pt x="791" y="780"/>
                </a:cubicBezTo>
                <a:cubicBezTo>
                  <a:pt x="805" y="767"/>
                  <a:pt x="813" y="748"/>
                  <a:pt x="813" y="729"/>
                </a:cubicBezTo>
                <a:cubicBezTo>
                  <a:pt x="813" y="709"/>
                  <a:pt x="805" y="691"/>
                  <a:pt x="791" y="677"/>
                </a:cubicBezTo>
                <a:close/>
                <a:moveTo>
                  <a:pt x="134" y="148"/>
                </a:moveTo>
                <a:cubicBezTo>
                  <a:pt x="57" y="71"/>
                  <a:pt x="57" y="71"/>
                  <a:pt x="57" y="71"/>
                </a:cubicBezTo>
                <a:cubicBezTo>
                  <a:pt x="82" y="46"/>
                  <a:pt x="82" y="46"/>
                  <a:pt x="82" y="46"/>
                </a:cubicBezTo>
                <a:cubicBezTo>
                  <a:pt x="160" y="123"/>
                  <a:pt x="160" y="123"/>
                  <a:pt x="160" y="123"/>
                </a:cubicBezTo>
                <a:lnTo>
                  <a:pt x="134" y="148"/>
                </a:lnTo>
                <a:close/>
                <a:moveTo>
                  <a:pt x="297" y="568"/>
                </a:moveTo>
                <a:cubicBezTo>
                  <a:pt x="292" y="574"/>
                  <a:pt x="291" y="582"/>
                  <a:pt x="293" y="588"/>
                </a:cubicBezTo>
                <a:cubicBezTo>
                  <a:pt x="314" y="636"/>
                  <a:pt x="303" y="691"/>
                  <a:pt x="266" y="728"/>
                </a:cubicBezTo>
                <a:cubicBezTo>
                  <a:pt x="242" y="752"/>
                  <a:pt x="210" y="765"/>
                  <a:pt x="176" y="765"/>
                </a:cubicBezTo>
                <a:cubicBezTo>
                  <a:pt x="169" y="765"/>
                  <a:pt x="161" y="765"/>
                  <a:pt x="154" y="763"/>
                </a:cubicBezTo>
                <a:cubicBezTo>
                  <a:pt x="202" y="715"/>
                  <a:pt x="202" y="715"/>
                  <a:pt x="202" y="715"/>
                </a:cubicBezTo>
                <a:cubicBezTo>
                  <a:pt x="205" y="712"/>
                  <a:pt x="207" y="707"/>
                  <a:pt x="207" y="702"/>
                </a:cubicBezTo>
                <a:cubicBezTo>
                  <a:pt x="207" y="625"/>
                  <a:pt x="207" y="625"/>
                  <a:pt x="207" y="625"/>
                </a:cubicBezTo>
                <a:cubicBezTo>
                  <a:pt x="207" y="615"/>
                  <a:pt x="199" y="607"/>
                  <a:pt x="189" y="607"/>
                </a:cubicBezTo>
                <a:cubicBezTo>
                  <a:pt x="112" y="607"/>
                  <a:pt x="112" y="607"/>
                  <a:pt x="112" y="607"/>
                </a:cubicBezTo>
                <a:cubicBezTo>
                  <a:pt x="107" y="607"/>
                  <a:pt x="103" y="609"/>
                  <a:pt x="99" y="612"/>
                </a:cubicBezTo>
                <a:cubicBezTo>
                  <a:pt x="51" y="661"/>
                  <a:pt x="51" y="661"/>
                  <a:pt x="51" y="661"/>
                </a:cubicBezTo>
                <a:cubicBezTo>
                  <a:pt x="44" y="620"/>
                  <a:pt x="56" y="578"/>
                  <a:pt x="86" y="548"/>
                </a:cubicBezTo>
                <a:cubicBezTo>
                  <a:pt x="110" y="524"/>
                  <a:pt x="142" y="511"/>
                  <a:pt x="176" y="511"/>
                </a:cubicBezTo>
                <a:cubicBezTo>
                  <a:pt x="193" y="511"/>
                  <a:pt x="210" y="514"/>
                  <a:pt x="226" y="521"/>
                </a:cubicBezTo>
                <a:cubicBezTo>
                  <a:pt x="233" y="524"/>
                  <a:pt x="241" y="522"/>
                  <a:pt x="246" y="517"/>
                </a:cubicBezTo>
                <a:cubicBezTo>
                  <a:pt x="528" y="235"/>
                  <a:pt x="528" y="235"/>
                  <a:pt x="528" y="235"/>
                </a:cubicBezTo>
                <a:cubicBezTo>
                  <a:pt x="533" y="230"/>
                  <a:pt x="535" y="222"/>
                  <a:pt x="532" y="215"/>
                </a:cubicBezTo>
                <a:cubicBezTo>
                  <a:pt x="512" y="167"/>
                  <a:pt x="522" y="112"/>
                  <a:pt x="559" y="75"/>
                </a:cubicBezTo>
                <a:cubicBezTo>
                  <a:pt x="583" y="51"/>
                  <a:pt x="615" y="38"/>
                  <a:pt x="649" y="38"/>
                </a:cubicBezTo>
                <a:cubicBezTo>
                  <a:pt x="657" y="38"/>
                  <a:pt x="664" y="39"/>
                  <a:pt x="671" y="40"/>
                </a:cubicBezTo>
                <a:cubicBezTo>
                  <a:pt x="623" y="88"/>
                  <a:pt x="623" y="88"/>
                  <a:pt x="623" y="88"/>
                </a:cubicBezTo>
                <a:cubicBezTo>
                  <a:pt x="620" y="92"/>
                  <a:pt x="618" y="96"/>
                  <a:pt x="618" y="101"/>
                </a:cubicBezTo>
                <a:cubicBezTo>
                  <a:pt x="618" y="178"/>
                  <a:pt x="618" y="178"/>
                  <a:pt x="618" y="178"/>
                </a:cubicBezTo>
                <a:cubicBezTo>
                  <a:pt x="618" y="188"/>
                  <a:pt x="626" y="196"/>
                  <a:pt x="636" y="196"/>
                </a:cubicBezTo>
                <a:cubicBezTo>
                  <a:pt x="713" y="196"/>
                  <a:pt x="713" y="196"/>
                  <a:pt x="713" y="196"/>
                </a:cubicBezTo>
                <a:cubicBezTo>
                  <a:pt x="718" y="196"/>
                  <a:pt x="723" y="195"/>
                  <a:pt x="726" y="191"/>
                </a:cubicBezTo>
                <a:cubicBezTo>
                  <a:pt x="774" y="143"/>
                  <a:pt x="774" y="143"/>
                  <a:pt x="774" y="143"/>
                </a:cubicBezTo>
                <a:cubicBezTo>
                  <a:pt x="782" y="183"/>
                  <a:pt x="769" y="225"/>
                  <a:pt x="739" y="255"/>
                </a:cubicBezTo>
                <a:cubicBezTo>
                  <a:pt x="715" y="279"/>
                  <a:pt x="683" y="293"/>
                  <a:pt x="649" y="293"/>
                </a:cubicBezTo>
                <a:cubicBezTo>
                  <a:pt x="632" y="293"/>
                  <a:pt x="615" y="289"/>
                  <a:pt x="599" y="283"/>
                </a:cubicBezTo>
                <a:cubicBezTo>
                  <a:pt x="593" y="280"/>
                  <a:pt x="585" y="281"/>
                  <a:pt x="579" y="286"/>
                </a:cubicBezTo>
                <a:lnTo>
                  <a:pt x="297" y="568"/>
                </a:lnTo>
                <a:close/>
                <a:moveTo>
                  <a:pt x="766" y="755"/>
                </a:moveTo>
                <a:cubicBezTo>
                  <a:pt x="752" y="768"/>
                  <a:pt x="728" y="768"/>
                  <a:pt x="714" y="755"/>
                </a:cubicBezTo>
                <a:cubicBezTo>
                  <a:pt x="560" y="600"/>
                  <a:pt x="560" y="600"/>
                  <a:pt x="560" y="600"/>
                </a:cubicBezTo>
                <a:cubicBezTo>
                  <a:pt x="611" y="549"/>
                  <a:pt x="611" y="549"/>
                  <a:pt x="611" y="549"/>
                </a:cubicBezTo>
                <a:cubicBezTo>
                  <a:pt x="766" y="703"/>
                  <a:pt x="766" y="703"/>
                  <a:pt x="766" y="703"/>
                </a:cubicBezTo>
                <a:cubicBezTo>
                  <a:pt x="773" y="710"/>
                  <a:pt x="776" y="719"/>
                  <a:pt x="776" y="729"/>
                </a:cubicBezTo>
                <a:cubicBezTo>
                  <a:pt x="776" y="739"/>
                  <a:pt x="773" y="748"/>
                  <a:pt x="766" y="755"/>
                </a:cubicBez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E8C3BC29-7E2A-4FF4-A938-69F49FA6E0DA}"/>
              </a:ext>
            </a:extLst>
          </p:cNvPr>
          <p:cNvSpPr>
            <a:spLocks noEditPoints="1"/>
          </p:cNvSpPr>
          <p:nvPr/>
        </p:nvSpPr>
        <p:spPr bwMode="auto">
          <a:xfrm>
            <a:off x="9833408" y="3727723"/>
            <a:ext cx="631077" cy="629984"/>
          </a:xfrm>
          <a:custGeom>
            <a:avLst/>
            <a:gdLst>
              <a:gd name="T0" fmla="*/ 350 w 800"/>
              <a:gd name="T1" fmla="*/ 639 h 798"/>
              <a:gd name="T2" fmla="*/ 270 w 800"/>
              <a:gd name="T3" fmla="*/ 719 h 798"/>
              <a:gd name="T4" fmla="*/ 350 w 800"/>
              <a:gd name="T5" fmla="*/ 798 h 798"/>
              <a:gd name="T6" fmla="*/ 430 w 800"/>
              <a:gd name="T7" fmla="*/ 719 h 798"/>
              <a:gd name="T8" fmla="*/ 350 w 800"/>
              <a:gd name="T9" fmla="*/ 639 h 798"/>
              <a:gd name="T10" fmla="*/ 350 w 800"/>
              <a:gd name="T11" fmla="*/ 763 h 798"/>
              <a:gd name="T12" fmla="*/ 306 w 800"/>
              <a:gd name="T13" fmla="*/ 719 h 798"/>
              <a:gd name="T14" fmla="*/ 350 w 800"/>
              <a:gd name="T15" fmla="*/ 674 h 798"/>
              <a:gd name="T16" fmla="*/ 394 w 800"/>
              <a:gd name="T17" fmla="*/ 719 h 798"/>
              <a:gd name="T18" fmla="*/ 350 w 800"/>
              <a:gd name="T19" fmla="*/ 763 h 798"/>
              <a:gd name="T20" fmla="*/ 600 w 800"/>
              <a:gd name="T21" fmla="*/ 639 h 798"/>
              <a:gd name="T22" fmla="*/ 520 w 800"/>
              <a:gd name="T23" fmla="*/ 719 h 798"/>
              <a:gd name="T24" fmla="*/ 600 w 800"/>
              <a:gd name="T25" fmla="*/ 798 h 798"/>
              <a:gd name="T26" fmla="*/ 680 w 800"/>
              <a:gd name="T27" fmla="*/ 719 h 798"/>
              <a:gd name="T28" fmla="*/ 600 w 800"/>
              <a:gd name="T29" fmla="*/ 639 h 798"/>
              <a:gd name="T30" fmla="*/ 600 w 800"/>
              <a:gd name="T31" fmla="*/ 763 h 798"/>
              <a:gd name="T32" fmla="*/ 556 w 800"/>
              <a:gd name="T33" fmla="*/ 719 h 798"/>
              <a:gd name="T34" fmla="*/ 600 w 800"/>
              <a:gd name="T35" fmla="*/ 674 h 798"/>
              <a:gd name="T36" fmla="*/ 645 w 800"/>
              <a:gd name="T37" fmla="*/ 719 h 798"/>
              <a:gd name="T38" fmla="*/ 600 w 800"/>
              <a:gd name="T39" fmla="*/ 763 h 798"/>
              <a:gd name="T40" fmla="*/ 796 w 800"/>
              <a:gd name="T41" fmla="*/ 202 h 798"/>
              <a:gd name="T42" fmla="*/ 782 w 800"/>
              <a:gd name="T43" fmla="*/ 195 h 798"/>
              <a:gd name="T44" fmla="*/ 182 w 800"/>
              <a:gd name="T45" fmla="*/ 195 h 798"/>
              <a:gd name="T46" fmla="*/ 132 w 800"/>
              <a:gd name="T47" fmla="*/ 13 h 798"/>
              <a:gd name="T48" fmla="*/ 132 w 800"/>
              <a:gd name="T49" fmla="*/ 12 h 798"/>
              <a:gd name="T50" fmla="*/ 130 w 800"/>
              <a:gd name="T51" fmla="*/ 8 h 798"/>
              <a:gd name="T52" fmla="*/ 128 w 800"/>
              <a:gd name="T53" fmla="*/ 6 h 798"/>
              <a:gd name="T54" fmla="*/ 126 w 800"/>
              <a:gd name="T55" fmla="*/ 3 h 798"/>
              <a:gd name="T56" fmla="*/ 123 w 800"/>
              <a:gd name="T57" fmla="*/ 2 h 798"/>
              <a:gd name="T58" fmla="*/ 120 w 800"/>
              <a:gd name="T59" fmla="*/ 0 h 798"/>
              <a:gd name="T60" fmla="*/ 116 w 800"/>
              <a:gd name="T61" fmla="*/ 0 h 798"/>
              <a:gd name="T62" fmla="*/ 115 w 800"/>
              <a:gd name="T63" fmla="*/ 0 h 798"/>
              <a:gd name="T64" fmla="*/ 17 w 800"/>
              <a:gd name="T65" fmla="*/ 0 h 798"/>
              <a:gd name="T66" fmla="*/ 0 w 800"/>
              <a:gd name="T67" fmla="*/ 17 h 798"/>
              <a:gd name="T68" fmla="*/ 17 w 800"/>
              <a:gd name="T69" fmla="*/ 35 h 798"/>
              <a:gd name="T70" fmla="*/ 102 w 800"/>
              <a:gd name="T71" fmla="*/ 35 h 798"/>
              <a:gd name="T72" fmla="*/ 151 w 800"/>
              <a:gd name="T73" fmla="*/ 217 h 798"/>
              <a:gd name="T74" fmla="*/ 240 w 800"/>
              <a:gd name="T75" fmla="*/ 576 h 798"/>
              <a:gd name="T76" fmla="*/ 257 w 800"/>
              <a:gd name="T77" fmla="*/ 590 h 798"/>
              <a:gd name="T78" fmla="*/ 693 w 800"/>
              <a:gd name="T79" fmla="*/ 590 h 798"/>
              <a:gd name="T80" fmla="*/ 710 w 800"/>
              <a:gd name="T81" fmla="*/ 576 h 798"/>
              <a:gd name="T82" fmla="*/ 799 w 800"/>
              <a:gd name="T83" fmla="*/ 217 h 798"/>
              <a:gd name="T84" fmla="*/ 796 w 800"/>
              <a:gd name="T85" fmla="*/ 202 h 798"/>
              <a:gd name="T86" fmla="*/ 679 w 800"/>
              <a:gd name="T87" fmla="*/ 554 h 798"/>
              <a:gd name="T88" fmla="*/ 271 w 800"/>
              <a:gd name="T89" fmla="*/ 554 h 798"/>
              <a:gd name="T90" fmla="*/ 191 w 800"/>
              <a:gd name="T91" fmla="*/ 230 h 798"/>
              <a:gd name="T92" fmla="*/ 759 w 800"/>
              <a:gd name="T93" fmla="*/ 230 h 798"/>
              <a:gd name="T94" fmla="*/ 679 w 800"/>
              <a:gd name="T95" fmla="*/ 554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00" h="798">
                <a:moveTo>
                  <a:pt x="350" y="639"/>
                </a:moveTo>
                <a:cubicBezTo>
                  <a:pt x="306" y="639"/>
                  <a:pt x="270" y="675"/>
                  <a:pt x="270" y="719"/>
                </a:cubicBezTo>
                <a:cubicBezTo>
                  <a:pt x="270" y="763"/>
                  <a:pt x="306" y="798"/>
                  <a:pt x="350" y="798"/>
                </a:cubicBezTo>
                <a:cubicBezTo>
                  <a:pt x="394" y="798"/>
                  <a:pt x="430" y="763"/>
                  <a:pt x="430" y="719"/>
                </a:cubicBezTo>
                <a:cubicBezTo>
                  <a:pt x="430" y="675"/>
                  <a:pt x="394" y="639"/>
                  <a:pt x="350" y="639"/>
                </a:cubicBezTo>
                <a:close/>
                <a:moveTo>
                  <a:pt x="350" y="763"/>
                </a:moveTo>
                <a:cubicBezTo>
                  <a:pt x="325" y="763"/>
                  <a:pt x="306" y="743"/>
                  <a:pt x="306" y="719"/>
                </a:cubicBezTo>
                <a:cubicBezTo>
                  <a:pt x="306" y="694"/>
                  <a:pt x="325" y="674"/>
                  <a:pt x="350" y="674"/>
                </a:cubicBezTo>
                <a:cubicBezTo>
                  <a:pt x="374" y="674"/>
                  <a:pt x="394" y="694"/>
                  <a:pt x="394" y="719"/>
                </a:cubicBezTo>
                <a:cubicBezTo>
                  <a:pt x="394" y="743"/>
                  <a:pt x="374" y="763"/>
                  <a:pt x="350" y="763"/>
                </a:cubicBezTo>
                <a:close/>
                <a:moveTo>
                  <a:pt x="600" y="639"/>
                </a:moveTo>
                <a:cubicBezTo>
                  <a:pt x="556" y="639"/>
                  <a:pt x="520" y="675"/>
                  <a:pt x="520" y="719"/>
                </a:cubicBezTo>
                <a:cubicBezTo>
                  <a:pt x="520" y="763"/>
                  <a:pt x="556" y="798"/>
                  <a:pt x="600" y="798"/>
                </a:cubicBezTo>
                <a:cubicBezTo>
                  <a:pt x="644" y="798"/>
                  <a:pt x="680" y="763"/>
                  <a:pt x="680" y="719"/>
                </a:cubicBezTo>
                <a:cubicBezTo>
                  <a:pt x="680" y="675"/>
                  <a:pt x="644" y="639"/>
                  <a:pt x="600" y="639"/>
                </a:cubicBezTo>
                <a:close/>
                <a:moveTo>
                  <a:pt x="600" y="763"/>
                </a:moveTo>
                <a:cubicBezTo>
                  <a:pt x="576" y="763"/>
                  <a:pt x="556" y="743"/>
                  <a:pt x="556" y="719"/>
                </a:cubicBezTo>
                <a:cubicBezTo>
                  <a:pt x="556" y="694"/>
                  <a:pt x="576" y="674"/>
                  <a:pt x="600" y="674"/>
                </a:cubicBezTo>
                <a:cubicBezTo>
                  <a:pt x="625" y="674"/>
                  <a:pt x="645" y="694"/>
                  <a:pt x="645" y="719"/>
                </a:cubicBezTo>
                <a:cubicBezTo>
                  <a:pt x="645" y="743"/>
                  <a:pt x="625" y="763"/>
                  <a:pt x="600" y="763"/>
                </a:cubicBezTo>
                <a:close/>
                <a:moveTo>
                  <a:pt x="796" y="202"/>
                </a:moveTo>
                <a:cubicBezTo>
                  <a:pt x="793" y="197"/>
                  <a:pt x="787" y="195"/>
                  <a:pt x="782" y="195"/>
                </a:cubicBezTo>
                <a:cubicBezTo>
                  <a:pt x="182" y="195"/>
                  <a:pt x="182" y="195"/>
                  <a:pt x="182" y="195"/>
                </a:cubicBezTo>
                <a:cubicBezTo>
                  <a:pt x="132" y="13"/>
                  <a:pt x="132" y="13"/>
                  <a:pt x="132" y="13"/>
                </a:cubicBezTo>
                <a:cubicBezTo>
                  <a:pt x="132" y="12"/>
                  <a:pt x="132" y="12"/>
                  <a:pt x="132" y="12"/>
                </a:cubicBezTo>
                <a:cubicBezTo>
                  <a:pt x="131" y="10"/>
                  <a:pt x="131" y="9"/>
                  <a:pt x="130" y="8"/>
                </a:cubicBezTo>
                <a:cubicBezTo>
                  <a:pt x="130" y="7"/>
                  <a:pt x="129" y="6"/>
                  <a:pt x="128" y="6"/>
                </a:cubicBezTo>
                <a:cubicBezTo>
                  <a:pt x="128" y="5"/>
                  <a:pt x="127" y="4"/>
                  <a:pt x="126" y="3"/>
                </a:cubicBezTo>
                <a:cubicBezTo>
                  <a:pt x="125" y="3"/>
                  <a:pt x="124" y="2"/>
                  <a:pt x="123" y="2"/>
                </a:cubicBezTo>
                <a:cubicBezTo>
                  <a:pt x="122" y="1"/>
                  <a:pt x="121" y="1"/>
                  <a:pt x="120" y="0"/>
                </a:cubicBezTo>
                <a:cubicBezTo>
                  <a:pt x="119" y="0"/>
                  <a:pt x="118" y="0"/>
                  <a:pt x="116" y="0"/>
                </a:cubicBezTo>
                <a:cubicBezTo>
                  <a:pt x="116" y="0"/>
                  <a:pt x="116" y="0"/>
                  <a:pt x="1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27"/>
                  <a:pt x="8" y="35"/>
                  <a:pt x="17" y="35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240" y="576"/>
                  <a:pt x="240" y="576"/>
                  <a:pt x="240" y="576"/>
                </a:cubicBezTo>
                <a:cubicBezTo>
                  <a:pt x="242" y="584"/>
                  <a:pt x="249" y="590"/>
                  <a:pt x="257" y="590"/>
                </a:cubicBezTo>
                <a:cubicBezTo>
                  <a:pt x="693" y="590"/>
                  <a:pt x="693" y="590"/>
                  <a:pt x="693" y="590"/>
                </a:cubicBezTo>
                <a:cubicBezTo>
                  <a:pt x="701" y="590"/>
                  <a:pt x="708" y="584"/>
                  <a:pt x="710" y="576"/>
                </a:cubicBezTo>
                <a:cubicBezTo>
                  <a:pt x="799" y="217"/>
                  <a:pt x="799" y="217"/>
                  <a:pt x="799" y="217"/>
                </a:cubicBezTo>
                <a:cubicBezTo>
                  <a:pt x="800" y="212"/>
                  <a:pt x="799" y="206"/>
                  <a:pt x="796" y="202"/>
                </a:cubicBezTo>
                <a:close/>
                <a:moveTo>
                  <a:pt x="679" y="554"/>
                </a:moveTo>
                <a:cubicBezTo>
                  <a:pt x="271" y="554"/>
                  <a:pt x="271" y="554"/>
                  <a:pt x="271" y="554"/>
                </a:cubicBezTo>
                <a:cubicBezTo>
                  <a:pt x="191" y="230"/>
                  <a:pt x="191" y="230"/>
                  <a:pt x="191" y="230"/>
                </a:cubicBezTo>
                <a:cubicBezTo>
                  <a:pt x="759" y="230"/>
                  <a:pt x="759" y="230"/>
                  <a:pt x="759" y="230"/>
                </a:cubicBezTo>
                <a:lnTo>
                  <a:pt x="679" y="554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D8AD66C-DB7D-4469-A81F-0ED319B62052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726899-9C6F-48F8-8740-40DF16044BDB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F92E319-5397-4EEB-8916-AF31758A7989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461988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30A8856-98DB-4F93-921B-6778FB7AB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40" y="792480"/>
            <a:ext cx="3894837" cy="562356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82AA769-5114-4D7E-B6E2-AE21470BF157}"/>
              </a:ext>
            </a:extLst>
          </p:cNvPr>
          <p:cNvGrpSpPr/>
          <p:nvPr/>
        </p:nvGrpSpPr>
        <p:grpSpPr>
          <a:xfrm>
            <a:off x="949370" y="1656154"/>
            <a:ext cx="4735149" cy="1427649"/>
            <a:chOff x="1058291" y="2087136"/>
            <a:chExt cx="2648586" cy="1427649"/>
          </a:xfrm>
        </p:grpSpPr>
        <p:sp>
          <p:nvSpPr>
            <p:cNvPr id="5" name="TextBox 131">
              <a:extLst>
                <a:ext uri="{FF2B5EF4-FFF2-40B4-BE49-F238E27FC236}">
                  <a16:creationId xmlns:a16="http://schemas.microsoft.com/office/drawing/2014/main" id="{2F02712C-8154-42F2-A5EE-B23212016FD7}"/>
                </a:ext>
              </a:extLst>
            </p:cNvPr>
            <p:cNvSpPr txBox="1"/>
            <p:nvPr/>
          </p:nvSpPr>
          <p:spPr>
            <a:xfrm>
              <a:off x="1058291" y="2087136"/>
              <a:ext cx="2648583" cy="4001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D3554C31-6F2B-4D28-8BEA-F60D97F480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CE6A19-F625-45CC-8CC4-32085BE9F6C3}"/>
              </a:ext>
            </a:extLst>
          </p:cNvPr>
          <p:cNvGrpSpPr/>
          <p:nvPr/>
        </p:nvGrpSpPr>
        <p:grpSpPr>
          <a:xfrm>
            <a:off x="966723" y="4002054"/>
            <a:ext cx="4735149" cy="1427649"/>
            <a:chOff x="1058291" y="2087136"/>
            <a:chExt cx="2648586" cy="1427649"/>
          </a:xfrm>
        </p:grpSpPr>
        <p:sp>
          <p:nvSpPr>
            <p:cNvPr id="8" name="TextBox 131">
              <a:extLst>
                <a:ext uri="{FF2B5EF4-FFF2-40B4-BE49-F238E27FC236}">
                  <a16:creationId xmlns:a16="http://schemas.microsoft.com/office/drawing/2014/main" id="{E35BB063-D59A-41A8-8940-AD9F938D2FFD}"/>
                </a:ext>
              </a:extLst>
            </p:cNvPr>
            <p:cNvSpPr txBox="1"/>
            <p:nvPr/>
          </p:nvSpPr>
          <p:spPr>
            <a:xfrm>
              <a:off x="1058291" y="2087136"/>
              <a:ext cx="2648583" cy="40011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99424A2B-2B4D-41C5-B1D0-10067F5F3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AA5D44B-32DC-48E8-80CA-B11804656DCA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4CE5000-4DA6-4BB6-A811-D0DBEA807478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218E3A8-8D40-4E90-B7E4-F527CC563632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34274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C75885-395A-424E-998C-229E28977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7"/>
          <a:stretch/>
        </p:blipFill>
        <p:spPr>
          <a:xfrm>
            <a:off x="926503" y="1630680"/>
            <a:ext cx="2771845" cy="1798320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5355DD7-4F1F-43FE-948C-A5FCB4BC7B38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DC33E08-054D-4AF7-8D8F-4EB52C1BEEF4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EF1E9DC-5385-4E84-8789-60A6A5247D1F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9531C8F9-3874-4E36-AC79-95BD9D5D9061}"/>
              </a:ext>
            </a:extLst>
          </p:cNvPr>
          <p:cNvGrpSpPr/>
          <p:nvPr/>
        </p:nvGrpSpPr>
        <p:grpSpPr>
          <a:xfrm>
            <a:off x="3698346" y="1732849"/>
            <a:ext cx="7320753" cy="1277460"/>
            <a:chOff x="954602" y="2237325"/>
            <a:chExt cx="6011982" cy="1277460"/>
          </a:xfrm>
        </p:grpSpPr>
        <p:sp>
          <p:nvSpPr>
            <p:cNvPr id="7" name="TextBox 131">
              <a:extLst>
                <a:ext uri="{FF2B5EF4-FFF2-40B4-BE49-F238E27FC236}">
                  <a16:creationId xmlns:a16="http://schemas.microsoft.com/office/drawing/2014/main" id="{55E331E9-B599-4950-BE0F-2E4DC89949D8}"/>
                </a:ext>
              </a:extLst>
            </p:cNvPr>
            <p:cNvSpPr txBox="1"/>
            <p:nvPr/>
          </p:nvSpPr>
          <p:spPr>
            <a:xfrm>
              <a:off x="954602" y="2237325"/>
              <a:ext cx="2648583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1CEEDEAB-F9A0-490A-9491-AB3615D20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5908291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2D81B598-F7C4-45C9-9755-029B12D3CB95}"/>
              </a:ext>
            </a:extLst>
          </p:cNvPr>
          <p:cNvSpPr/>
          <p:nvPr/>
        </p:nvSpPr>
        <p:spPr>
          <a:xfrm>
            <a:off x="2027634" y="1564527"/>
            <a:ext cx="569581" cy="696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i="1" dirty="0">
                <a:solidFill>
                  <a:schemeClr val="bg1"/>
                </a:solidFill>
              </a:rPr>
              <a:t>1</a:t>
            </a:r>
            <a:endParaRPr lang="zh-CN" altLang="en-US" sz="6600" b="1" i="1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3C4B0D1-4E66-42DA-B458-787A7C2BBE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7"/>
          <a:stretch/>
        </p:blipFill>
        <p:spPr>
          <a:xfrm>
            <a:off x="8693114" y="3804317"/>
            <a:ext cx="2771845" cy="179832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FB13068-82C9-4795-B26D-7ECB60F5575D}"/>
              </a:ext>
            </a:extLst>
          </p:cNvPr>
          <p:cNvSpPr/>
          <p:nvPr/>
        </p:nvSpPr>
        <p:spPr>
          <a:xfrm>
            <a:off x="9794247" y="3716840"/>
            <a:ext cx="569581" cy="696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i="1" dirty="0">
                <a:solidFill>
                  <a:schemeClr val="bg1"/>
                </a:solidFill>
              </a:rPr>
              <a:t>2</a:t>
            </a:r>
            <a:endParaRPr lang="zh-CN" altLang="en-US" sz="6600" b="1" i="1" dirty="0">
              <a:solidFill>
                <a:schemeClr val="bg1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DC39D3-7E51-454A-B6C7-0313A9917A6C}"/>
              </a:ext>
            </a:extLst>
          </p:cNvPr>
          <p:cNvGrpSpPr/>
          <p:nvPr/>
        </p:nvGrpSpPr>
        <p:grpSpPr>
          <a:xfrm>
            <a:off x="1872933" y="3864164"/>
            <a:ext cx="6875988" cy="1305018"/>
            <a:chOff x="1058293" y="2209767"/>
            <a:chExt cx="6010658" cy="1305018"/>
          </a:xfrm>
        </p:grpSpPr>
        <p:sp>
          <p:nvSpPr>
            <p:cNvPr id="13" name="TextBox 131">
              <a:extLst>
                <a:ext uri="{FF2B5EF4-FFF2-40B4-BE49-F238E27FC236}">
                  <a16:creationId xmlns:a16="http://schemas.microsoft.com/office/drawing/2014/main" id="{56A9BF1E-7BEC-4158-B162-FB502A637F1C}"/>
                </a:ext>
              </a:extLst>
            </p:cNvPr>
            <p:cNvSpPr txBox="1"/>
            <p:nvPr/>
          </p:nvSpPr>
          <p:spPr>
            <a:xfrm>
              <a:off x="4420368" y="2209767"/>
              <a:ext cx="2648583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F5EBC42D-6C66-4B09-B83C-FAD64827BB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5908291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双击输入替换内容双击输入替换内容</a:t>
              </a:r>
              <a:r>
                <a:rPr lang="en-US" altLang="zh-CN" sz="1400" dirty="0">
                  <a:latin typeface="+mn-ea"/>
                </a:rPr>
                <a:t>58pic.com 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双击输入替换内容双击输入替换内容</a:t>
              </a:r>
              <a:r>
                <a:rPr lang="en-US" altLang="zh-CN" sz="1400" dirty="0">
                  <a:latin typeface="+mn-ea"/>
                </a:rPr>
                <a:t>58pic.com 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5797890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CF5096C-D4D7-404E-A739-45BD2F7182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7"/>
          <a:stretch/>
        </p:blipFill>
        <p:spPr>
          <a:xfrm>
            <a:off x="941743" y="1630680"/>
            <a:ext cx="2771845" cy="179832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A12C353-1F07-499C-A660-86311763BF20}"/>
              </a:ext>
            </a:extLst>
          </p:cNvPr>
          <p:cNvGrpSpPr/>
          <p:nvPr/>
        </p:nvGrpSpPr>
        <p:grpSpPr>
          <a:xfrm>
            <a:off x="3713586" y="1732849"/>
            <a:ext cx="7320753" cy="1277460"/>
            <a:chOff x="954602" y="2237325"/>
            <a:chExt cx="6011982" cy="1277460"/>
          </a:xfrm>
        </p:grpSpPr>
        <p:sp>
          <p:nvSpPr>
            <p:cNvPr id="3" name="TextBox 131">
              <a:extLst>
                <a:ext uri="{FF2B5EF4-FFF2-40B4-BE49-F238E27FC236}">
                  <a16:creationId xmlns:a16="http://schemas.microsoft.com/office/drawing/2014/main" id="{756CDD67-5306-42BB-B60D-93D0B2917AA2}"/>
                </a:ext>
              </a:extLst>
            </p:cNvPr>
            <p:cNvSpPr txBox="1"/>
            <p:nvPr/>
          </p:nvSpPr>
          <p:spPr>
            <a:xfrm>
              <a:off x="954602" y="2237325"/>
              <a:ext cx="2648583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046EF3-88D2-4729-8AFA-744DFCFBE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5908291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3179195-B5D7-406A-AC56-3427BD701529}"/>
              </a:ext>
            </a:extLst>
          </p:cNvPr>
          <p:cNvSpPr/>
          <p:nvPr/>
        </p:nvSpPr>
        <p:spPr>
          <a:xfrm>
            <a:off x="2042874" y="1564527"/>
            <a:ext cx="569581" cy="696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i="1" dirty="0">
                <a:solidFill>
                  <a:schemeClr val="bg1"/>
                </a:solidFill>
              </a:rPr>
              <a:t>1</a:t>
            </a:r>
            <a:endParaRPr lang="zh-CN" altLang="en-US" sz="6600" b="1" i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B3979D-1950-4F9A-BF11-F9ADE2E26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7"/>
          <a:stretch/>
        </p:blipFill>
        <p:spPr>
          <a:xfrm>
            <a:off x="804583" y="3913844"/>
            <a:ext cx="2771845" cy="179832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343EF44C-7E02-40BE-91F5-2587BF585AB3}"/>
              </a:ext>
            </a:extLst>
          </p:cNvPr>
          <p:cNvGrpSpPr/>
          <p:nvPr/>
        </p:nvGrpSpPr>
        <p:grpSpPr>
          <a:xfrm>
            <a:off x="3576426" y="4016013"/>
            <a:ext cx="7320753" cy="1277460"/>
            <a:chOff x="954602" y="2237325"/>
            <a:chExt cx="6011982" cy="1277460"/>
          </a:xfrm>
        </p:grpSpPr>
        <p:sp>
          <p:nvSpPr>
            <p:cNvPr id="9" name="TextBox 131">
              <a:extLst>
                <a:ext uri="{FF2B5EF4-FFF2-40B4-BE49-F238E27FC236}">
                  <a16:creationId xmlns:a16="http://schemas.microsoft.com/office/drawing/2014/main" id="{1E781860-B825-43CD-9812-F472BD23496D}"/>
                </a:ext>
              </a:extLst>
            </p:cNvPr>
            <p:cNvSpPr txBox="1"/>
            <p:nvPr/>
          </p:nvSpPr>
          <p:spPr>
            <a:xfrm>
              <a:off x="954602" y="2237325"/>
              <a:ext cx="2648583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405482B8-01F7-49C5-BAF8-64C57D60B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5908291" cy="931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CF746FBC-2939-4AB8-8553-562F641D4898}"/>
              </a:ext>
            </a:extLst>
          </p:cNvPr>
          <p:cNvSpPr/>
          <p:nvPr/>
        </p:nvSpPr>
        <p:spPr>
          <a:xfrm>
            <a:off x="1905714" y="3847691"/>
            <a:ext cx="569581" cy="696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i="1" dirty="0">
                <a:solidFill>
                  <a:schemeClr val="bg1"/>
                </a:solidFill>
              </a:rPr>
              <a:t>2</a:t>
            </a:r>
            <a:endParaRPr lang="zh-CN" altLang="en-US" sz="6600" b="1" i="1" dirty="0">
              <a:solidFill>
                <a:schemeClr val="bg1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ECE7A1-75CD-4C28-B60F-D2301421CAB8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7EE9A5C-F594-48F5-888F-C64158DD24EC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9F2B001-FA2A-43E2-83D5-BDA4EB0BA0FF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23505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57">
            <a:extLst>
              <a:ext uri="{FF2B5EF4-FFF2-40B4-BE49-F238E27FC236}">
                <a16:creationId xmlns:a16="http://schemas.microsoft.com/office/drawing/2014/main" id="{8B722126-0073-4626-B695-BA606294C722}"/>
              </a:ext>
            </a:extLst>
          </p:cNvPr>
          <p:cNvSpPr>
            <a:spLocks/>
          </p:cNvSpPr>
          <p:nvPr/>
        </p:nvSpPr>
        <p:spPr bwMode="auto">
          <a:xfrm>
            <a:off x="822960" y="1604800"/>
            <a:ext cx="3032760" cy="2936719"/>
          </a:xfrm>
          <a:custGeom>
            <a:avLst/>
            <a:gdLst>
              <a:gd name="connsiteX0" fmla="*/ 846178 w 2542429"/>
              <a:gd name="connsiteY0" fmla="*/ 680 h 2343028"/>
              <a:gd name="connsiteX1" fmla="*/ 1576627 w 2542429"/>
              <a:gd name="connsiteY1" fmla="*/ 203148 h 2343028"/>
              <a:gd name="connsiteX2" fmla="*/ 2282560 w 2542429"/>
              <a:gd name="connsiteY2" fmla="*/ 712500 h 2343028"/>
              <a:gd name="connsiteX3" fmla="*/ 2542429 w 2542429"/>
              <a:gd name="connsiteY3" fmla="*/ 1161320 h 2343028"/>
              <a:gd name="connsiteX4" fmla="*/ 2275862 w 2542429"/>
              <a:gd name="connsiteY4" fmla="*/ 1744491 h 2343028"/>
              <a:gd name="connsiteX5" fmla="*/ 1577967 w 2542429"/>
              <a:gd name="connsiteY5" fmla="*/ 2215456 h 2343028"/>
              <a:gd name="connsiteX6" fmla="*/ 924845 w 2542429"/>
              <a:gd name="connsiteY6" fmla="*/ 2342702 h 2343028"/>
              <a:gd name="connsiteX7" fmla="*/ 431328 w 2542429"/>
              <a:gd name="connsiteY7" fmla="*/ 2206597 h 2343028"/>
              <a:gd name="connsiteX8" fmla="*/ 0 w 2542429"/>
              <a:gd name="connsiteY8" fmla="*/ 1161320 h 2343028"/>
              <a:gd name="connsiteX9" fmla="*/ 415255 w 2542429"/>
              <a:gd name="connsiteY9" fmla="*/ 92419 h 2343028"/>
              <a:gd name="connsiteX10" fmla="*/ 846178 w 2542429"/>
              <a:gd name="connsiteY10" fmla="*/ 680 h 234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42429" h="2343028">
                <a:moveTo>
                  <a:pt x="846178" y="680"/>
                </a:moveTo>
                <a:cubicBezTo>
                  <a:pt x="1101827" y="9489"/>
                  <a:pt x="1369838" y="102570"/>
                  <a:pt x="1576627" y="203148"/>
                </a:cubicBezTo>
                <a:cubicBezTo>
                  <a:pt x="1827120" y="327164"/>
                  <a:pt x="2082970" y="502854"/>
                  <a:pt x="2282560" y="712500"/>
                </a:cubicBezTo>
                <a:cubicBezTo>
                  <a:pt x="2372309" y="806989"/>
                  <a:pt x="2542429" y="1013682"/>
                  <a:pt x="2542429" y="1161320"/>
                </a:cubicBezTo>
                <a:cubicBezTo>
                  <a:pt x="2542429" y="1384254"/>
                  <a:pt x="2413834" y="1592423"/>
                  <a:pt x="2275862" y="1744491"/>
                </a:cubicBezTo>
                <a:cubicBezTo>
                  <a:pt x="2085650" y="1954136"/>
                  <a:pt x="1829799" y="2115063"/>
                  <a:pt x="1577967" y="2215456"/>
                </a:cubicBezTo>
                <a:cubicBezTo>
                  <a:pt x="1382061" y="2293519"/>
                  <a:pt x="1150129" y="2347759"/>
                  <a:pt x="924845" y="2342702"/>
                </a:cubicBezTo>
                <a:cubicBezTo>
                  <a:pt x="749625" y="2338768"/>
                  <a:pt x="578426" y="2298964"/>
                  <a:pt x="431328" y="2206597"/>
                </a:cubicBezTo>
                <a:cubicBezTo>
                  <a:pt x="91088" y="1992522"/>
                  <a:pt x="0" y="1564372"/>
                  <a:pt x="0" y="1161320"/>
                </a:cubicBezTo>
                <a:cubicBezTo>
                  <a:pt x="0" y="774508"/>
                  <a:pt x="68316" y="287302"/>
                  <a:pt x="415255" y="92419"/>
                </a:cubicBezTo>
                <a:cubicBezTo>
                  <a:pt x="543850" y="20446"/>
                  <a:pt x="692789" y="-4606"/>
                  <a:pt x="846178" y="680"/>
                </a:cubicBezTo>
                <a:close/>
              </a:path>
            </a:pathLst>
          </a:custGeom>
          <a:solidFill>
            <a:srgbClr val="1A1334">
              <a:alpha val="49020"/>
            </a:srgbClr>
          </a:solidFill>
          <a:ln w="38100">
            <a:solidFill>
              <a:schemeClr val="accent4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hangingPunct="0"/>
            <a:endParaRPr lang="en-US" sz="2133" b="1" kern="0" dirty="0">
              <a:solidFill>
                <a:srgbClr val="656D78"/>
              </a:solidFill>
              <a:latin typeface="Raleway" panose="020B0503030101060003" pitchFamily="34" charset="0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A019EB-B729-40D6-B2F1-F1731620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559" y="968891"/>
            <a:ext cx="6662767" cy="59348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7A4E34-EEB0-48F5-AA9F-5897DC81E1E3}"/>
              </a:ext>
            </a:extLst>
          </p:cNvPr>
          <p:cNvSpPr txBox="1"/>
          <p:nvPr/>
        </p:nvSpPr>
        <p:spPr>
          <a:xfrm>
            <a:off x="1167885" y="2151091"/>
            <a:ext cx="4729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Part 2  </a:t>
            </a:r>
          </a:p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</p:spTree>
    <p:extLst>
      <p:ext uri="{BB962C8B-B14F-4D97-AF65-F5344CB8AC3E}">
        <p14:creationId xmlns:p14="http://schemas.microsoft.com/office/powerpoint/2010/main" val="298051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2000">
        <p14:warp dir="in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FB58A93-F758-4546-8081-3C582709653E}"/>
              </a:ext>
            </a:extLst>
          </p:cNvPr>
          <p:cNvCxnSpPr>
            <a:cxnSpLocks/>
          </p:cNvCxnSpPr>
          <p:nvPr/>
        </p:nvCxnSpPr>
        <p:spPr>
          <a:xfrm>
            <a:off x="4126581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7B7F580-9B91-4993-AEC4-FB877C56F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7"/>
          <a:stretch/>
        </p:blipFill>
        <p:spPr>
          <a:xfrm>
            <a:off x="1250597" y="4450080"/>
            <a:ext cx="2771845" cy="17983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9FB0EE-046C-477C-9C39-534A66A81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7"/>
          <a:stretch/>
        </p:blipFill>
        <p:spPr>
          <a:xfrm>
            <a:off x="4664357" y="4450080"/>
            <a:ext cx="2771845" cy="17983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627111-17FC-46D0-BCEC-5CA901E96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77"/>
          <a:stretch/>
        </p:blipFill>
        <p:spPr>
          <a:xfrm>
            <a:off x="8078117" y="4450080"/>
            <a:ext cx="2771845" cy="1798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B4A854-958F-4759-93EE-AD4F764A43B8}"/>
              </a:ext>
            </a:extLst>
          </p:cNvPr>
          <p:cNvSpPr txBox="1"/>
          <p:nvPr/>
        </p:nvSpPr>
        <p:spPr>
          <a:xfrm>
            <a:off x="4615832" y="265219"/>
            <a:ext cx="2960333" cy="465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0000" endPos="27000" dist="25400" dir="5400000" sy="-100000" algn="bl" rotWithShape="0"/>
                </a:effectLst>
                <a:latin typeface="+mj-ea"/>
                <a:ea typeface="+mj-ea"/>
              </a:rPr>
              <a:t>请输入标题文字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E8C43E7-BD09-483E-A8E2-BEE44EAC3561}"/>
              </a:ext>
            </a:extLst>
          </p:cNvPr>
          <p:cNvCxnSpPr>
            <a:cxnSpLocks/>
          </p:cNvCxnSpPr>
          <p:nvPr/>
        </p:nvCxnSpPr>
        <p:spPr>
          <a:xfrm>
            <a:off x="7301159" y="544358"/>
            <a:ext cx="76704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F3BCF1-5C31-4B4E-9E4A-F83161741D9C}"/>
              </a:ext>
            </a:extLst>
          </p:cNvPr>
          <p:cNvGrpSpPr/>
          <p:nvPr/>
        </p:nvGrpSpPr>
        <p:grpSpPr>
          <a:xfrm>
            <a:off x="1342036" y="2052935"/>
            <a:ext cx="2537571" cy="2397145"/>
            <a:chOff x="1058291" y="2087136"/>
            <a:chExt cx="2648586" cy="2397145"/>
          </a:xfrm>
        </p:grpSpPr>
        <p:sp>
          <p:nvSpPr>
            <p:cNvPr id="17" name="TextBox 131">
              <a:extLst>
                <a:ext uri="{FF2B5EF4-FFF2-40B4-BE49-F238E27FC236}">
                  <a16:creationId xmlns:a16="http://schemas.microsoft.com/office/drawing/2014/main" id="{EEAB7D5C-1F30-4BCA-B6A7-D4FAA0EB06FE}"/>
                </a:ext>
              </a:extLst>
            </p:cNvPr>
            <p:cNvSpPr txBox="1"/>
            <p:nvPr/>
          </p:nvSpPr>
          <p:spPr>
            <a:xfrm>
              <a:off x="1058291" y="2087136"/>
              <a:ext cx="2648583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299F2625-25EE-48AF-854B-172A8DD14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1900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+mn-ea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7559C06-BAFD-4FEB-93C2-4A669984A015}"/>
              </a:ext>
            </a:extLst>
          </p:cNvPr>
          <p:cNvGrpSpPr/>
          <p:nvPr/>
        </p:nvGrpSpPr>
        <p:grpSpPr>
          <a:xfrm>
            <a:off x="4814367" y="2052935"/>
            <a:ext cx="2563265" cy="2397145"/>
            <a:chOff x="1058293" y="2087136"/>
            <a:chExt cx="2675404" cy="2397145"/>
          </a:xfrm>
        </p:grpSpPr>
        <p:sp>
          <p:nvSpPr>
            <p:cNvPr id="20" name="TextBox 131">
              <a:extLst>
                <a:ext uri="{FF2B5EF4-FFF2-40B4-BE49-F238E27FC236}">
                  <a16:creationId xmlns:a16="http://schemas.microsoft.com/office/drawing/2014/main" id="{4262EF6D-27F3-4042-A11C-A68DF4113889}"/>
                </a:ext>
              </a:extLst>
            </p:cNvPr>
            <p:cNvSpPr txBox="1"/>
            <p:nvPr/>
          </p:nvSpPr>
          <p:spPr>
            <a:xfrm>
              <a:off x="1085114" y="2087136"/>
              <a:ext cx="2648583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lvl="0" algn="ctr">
                <a:buClr>
                  <a:srgbClr val="C35954"/>
                </a:buClr>
                <a:buSzPct val="120000"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9233CDCB-51F5-4194-82D2-586247A6E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1900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+mn-ea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E9C3158-90C3-4760-8912-F44E7E2C53BA}"/>
              </a:ext>
            </a:extLst>
          </p:cNvPr>
          <p:cNvGrpSpPr/>
          <p:nvPr/>
        </p:nvGrpSpPr>
        <p:grpSpPr>
          <a:xfrm>
            <a:off x="8312395" y="2052935"/>
            <a:ext cx="2563265" cy="2397145"/>
            <a:chOff x="1058293" y="2087136"/>
            <a:chExt cx="2675404" cy="2397145"/>
          </a:xfrm>
        </p:grpSpPr>
        <p:sp>
          <p:nvSpPr>
            <p:cNvPr id="23" name="TextBox 131">
              <a:extLst>
                <a:ext uri="{FF2B5EF4-FFF2-40B4-BE49-F238E27FC236}">
                  <a16:creationId xmlns:a16="http://schemas.microsoft.com/office/drawing/2014/main" id="{FF285D3E-AA0F-4B35-9D0D-D6C850553EC7}"/>
                </a:ext>
              </a:extLst>
            </p:cNvPr>
            <p:cNvSpPr txBox="1"/>
            <p:nvPr/>
          </p:nvSpPr>
          <p:spPr>
            <a:xfrm>
              <a:off x="1085114" y="2087136"/>
              <a:ext cx="2648583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35954"/>
                </a:buClr>
                <a:buSzPct val="120000"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/>
                  <a:cs typeface="+mn-cs"/>
                </a:rPr>
                <a:t>点击添加标题</a:t>
              </a:r>
            </a:p>
          </p:txBody>
        </p:sp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DE86AC67-19F2-41E4-91C7-71BEB18BE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8293" y="2583376"/>
              <a:ext cx="2648584" cy="1900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zh-CN"/>
              </a:defPPr>
              <a:lvl1pPr algn="r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00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  <a:cs typeface="Tahoma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  <a:r>
                <a:rPr lang="zh-CN" altLang="en-US" sz="1400" dirty="0">
                  <a:latin typeface="+mn-ea"/>
                </a:rPr>
                <a:t>双击输入替换内容</a:t>
              </a:r>
              <a:r>
                <a:rPr lang="en-US" altLang="zh-CN" sz="1400" dirty="0">
                  <a:latin typeface="+mn-ea"/>
                </a:rPr>
                <a:t>58pic.com</a:t>
              </a:r>
            </a:p>
            <a:p>
              <a:pPr algn="ctr">
                <a:lnSpc>
                  <a:spcPct val="150000"/>
                </a:lnSpc>
              </a:pPr>
              <a:endParaRPr lang="en-US" altLang="zh-CN" sz="1400" dirty="0">
                <a:latin typeface="+mn-ea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48DE3DE-BD53-4ED5-8A70-7ECE021C2DCF}"/>
              </a:ext>
            </a:extLst>
          </p:cNvPr>
          <p:cNvSpPr/>
          <p:nvPr/>
        </p:nvSpPr>
        <p:spPr>
          <a:xfrm>
            <a:off x="5890717" y="1580545"/>
            <a:ext cx="403403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108C397-AE4E-4F5E-B663-4C1BFBDF013B}"/>
              </a:ext>
            </a:extLst>
          </p:cNvPr>
          <p:cNvSpPr/>
          <p:nvPr/>
        </p:nvSpPr>
        <p:spPr>
          <a:xfrm>
            <a:off x="2451260" y="1597140"/>
            <a:ext cx="403403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45F5DAD-3053-428A-875D-D2E3EFACB742}"/>
              </a:ext>
            </a:extLst>
          </p:cNvPr>
          <p:cNvSpPr/>
          <p:nvPr/>
        </p:nvSpPr>
        <p:spPr>
          <a:xfrm>
            <a:off x="9447314" y="1597139"/>
            <a:ext cx="403403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65996"/>
      </p:ext>
    </p:extLst>
  </p:cSld>
  <p:clrMapOvr>
    <a:masterClrMapping/>
  </p:clrMapOvr>
  <p:transition spd="slow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人工智能科技互联网ppt"/>
</p:tagLst>
</file>

<file path=ppt/theme/theme1.xml><?xml version="1.0" encoding="utf-8"?>
<a:theme xmlns:a="http://schemas.openxmlformats.org/drawingml/2006/main" name="Office 主题​​">
  <a:themeElements>
    <a:clrScheme name="自定义 11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00DCEF"/>
      </a:accent1>
      <a:accent2>
        <a:srgbClr val="008FC8"/>
      </a:accent2>
      <a:accent3>
        <a:srgbClr val="5539E6"/>
      </a:accent3>
      <a:accent4>
        <a:srgbClr val="3B1E6B"/>
      </a:accent4>
      <a:accent5>
        <a:srgbClr val="C472CD"/>
      </a:accent5>
      <a:accent6>
        <a:srgbClr val="7030A0"/>
      </a:accent6>
      <a:hlink>
        <a:srgbClr val="9D32FA"/>
      </a:hlink>
      <a:folHlink>
        <a:srgbClr val="F845F7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1601</Words>
  <Application>Microsoft Office PowerPoint</Application>
  <PresentationFormat>宽屏</PresentationFormat>
  <Paragraphs>204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Raleway</vt:lpstr>
      <vt:lpstr>Roboto</vt:lpstr>
      <vt:lpstr>等线</vt:lpstr>
      <vt:lpstr>宋体</vt:lpstr>
      <vt:lpstr>微软雅黑</vt:lpstr>
      <vt:lpstr>Arial</vt:lpstr>
      <vt:lpstr>Calibri</vt:lpstr>
      <vt:lpstr>Century Gothic</vt:lpstr>
      <vt:lpstr>Tahoma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人工智能科技互联网ppt</dc:title>
  <dc:creator>USER-</dc:creator>
  <cp:lastModifiedBy>wang zhujun</cp:lastModifiedBy>
  <cp:revision>42</cp:revision>
  <dcterms:created xsi:type="dcterms:W3CDTF">2018-04-25T09:33:01Z</dcterms:created>
  <dcterms:modified xsi:type="dcterms:W3CDTF">2018-05-09T14:24:04Z</dcterms:modified>
</cp:coreProperties>
</file>